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61" r:id="rId3"/>
    <p:sldId id="259" r:id="rId4"/>
    <p:sldId id="277" r:id="rId5"/>
    <p:sldId id="264" r:id="rId6"/>
    <p:sldId id="262" r:id="rId7"/>
    <p:sldId id="257" r:id="rId8"/>
    <p:sldId id="265" r:id="rId9"/>
    <p:sldId id="266" r:id="rId10"/>
    <p:sldId id="263" r:id="rId11"/>
    <p:sldId id="278" r:id="rId12"/>
    <p:sldId id="256" r:id="rId13"/>
    <p:sldId id="267" r:id="rId14"/>
    <p:sldId id="272" r:id="rId15"/>
    <p:sldId id="273" r:id="rId16"/>
    <p:sldId id="274" r:id="rId17"/>
    <p:sldId id="275" r:id="rId18"/>
    <p:sldId id="276" r:id="rId19"/>
  </p:sldIdLst>
  <p:sldSz cx="9144000" cy="6858000" type="screen4x3"/>
  <p:notesSz cx="6794500" cy="99234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450738"/>
    <a:srgbClr val="CC3399"/>
    <a:srgbClr val="009900"/>
    <a:srgbClr val="E92FCE"/>
    <a:srgbClr val="133915"/>
    <a:srgbClr val="9900FF"/>
    <a:srgbClr val="5CF127"/>
    <a:srgbClr val="570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p:scale>
          <a:sx n="75" d="100"/>
          <a:sy n="75" d="100"/>
        </p:scale>
        <p:origin x="-3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48616" cy="495848"/>
          </a:xfrm>
          <a:prstGeom prst="rect">
            <a:avLst/>
          </a:prstGeom>
          <a:noFill/>
          <a:ln>
            <a:noFill/>
          </a:ln>
        </p:spPr>
        <p:txBody>
          <a:bodyPr vert="horz" wrap="square" lIns="82431" tIns="41216" rIns="82431" bIns="41216" anchorCtr="0" compatLnSpc="0"/>
          <a:lstStyle/>
          <a:p>
            <a:pPr hangingPunct="0">
              <a:defRPr sz="1400"/>
            </a:pPr>
            <a:endParaRPr lang="fr-FR" sz="1300">
              <a:latin typeface="Arial" pitchFamily="18"/>
              <a:ea typeface="Arial Unicode MS" pitchFamily="2"/>
              <a:cs typeface="Mangal" pitchFamily="2"/>
            </a:endParaRPr>
          </a:p>
        </p:txBody>
      </p:sp>
      <p:sp>
        <p:nvSpPr>
          <p:cNvPr id="3" name="Espace réservé de la date 2"/>
          <p:cNvSpPr txBox="1">
            <a:spLocks noGrp="1"/>
          </p:cNvSpPr>
          <p:nvPr>
            <p:ph type="dt" sz="quarter" idx="1"/>
          </p:nvPr>
        </p:nvSpPr>
        <p:spPr>
          <a:xfrm>
            <a:off x="3845852" y="0"/>
            <a:ext cx="2948616" cy="495848"/>
          </a:xfrm>
          <a:prstGeom prst="rect">
            <a:avLst/>
          </a:prstGeom>
          <a:noFill/>
          <a:ln>
            <a:noFill/>
          </a:ln>
        </p:spPr>
        <p:txBody>
          <a:bodyPr vert="horz" wrap="square" lIns="82431" tIns="41216" rIns="82431" bIns="41216" anchorCtr="0" compatLnSpc="0"/>
          <a:lstStyle/>
          <a:p>
            <a:pPr algn="r" hangingPunct="0">
              <a:defRPr sz="1400"/>
            </a:pPr>
            <a:endParaRPr lang="fr-FR" sz="1300">
              <a:latin typeface="Arial" pitchFamily="18"/>
              <a:ea typeface="Arial Unicode MS" pitchFamily="2"/>
              <a:cs typeface="Mangal" pitchFamily="2"/>
            </a:endParaRPr>
          </a:p>
        </p:txBody>
      </p:sp>
      <p:sp>
        <p:nvSpPr>
          <p:cNvPr id="4" name="Espace réservé du pied de page 3"/>
          <p:cNvSpPr txBox="1">
            <a:spLocks noGrp="1"/>
          </p:cNvSpPr>
          <p:nvPr>
            <p:ph type="ftr" sz="quarter" idx="2"/>
          </p:nvPr>
        </p:nvSpPr>
        <p:spPr>
          <a:xfrm>
            <a:off x="0" y="9427455"/>
            <a:ext cx="2948616" cy="495848"/>
          </a:xfrm>
          <a:prstGeom prst="rect">
            <a:avLst/>
          </a:prstGeom>
          <a:noFill/>
          <a:ln>
            <a:noFill/>
          </a:ln>
        </p:spPr>
        <p:txBody>
          <a:bodyPr vert="horz" wrap="square" lIns="82431" tIns="41216" rIns="82431" bIns="41216" anchor="b" anchorCtr="0" compatLnSpc="0"/>
          <a:lstStyle/>
          <a:p>
            <a:pPr hangingPunct="0">
              <a:defRPr sz="1400"/>
            </a:pPr>
            <a:endParaRPr lang="fr-FR" sz="1300">
              <a:latin typeface="Arial" pitchFamily="18"/>
              <a:ea typeface="Arial Unicode MS" pitchFamily="2"/>
              <a:cs typeface="Mangal" pitchFamily="2"/>
            </a:endParaRPr>
          </a:p>
        </p:txBody>
      </p:sp>
      <p:sp>
        <p:nvSpPr>
          <p:cNvPr id="5" name="Espace réservé du numéro de diapositive 4"/>
          <p:cNvSpPr txBox="1">
            <a:spLocks noGrp="1"/>
          </p:cNvSpPr>
          <p:nvPr>
            <p:ph type="sldNum" sz="quarter" idx="3"/>
          </p:nvPr>
        </p:nvSpPr>
        <p:spPr>
          <a:xfrm>
            <a:off x="3845852" y="9427455"/>
            <a:ext cx="2948616" cy="495848"/>
          </a:xfrm>
          <a:prstGeom prst="rect">
            <a:avLst/>
          </a:prstGeom>
          <a:noFill/>
          <a:ln>
            <a:noFill/>
          </a:ln>
        </p:spPr>
        <p:txBody>
          <a:bodyPr vert="horz" wrap="square" lIns="82431" tIns="41216" rIns="82431" bIns="41216" anchor="b" anchorCtr="0" compatLnSpc="0"/>
          <a:lstStyle/>
          <a:p>
            <a:pPr algn="r" hangingPunct="0">
              <a:defRPr sz="1400"/>
            </a:pPr>
            <a:fld id="{55871B8C-E18F-4BBB-A218-6D9D05B71358}" type="slidenum">
              <a:pPr algn="r" hangingPunct="0">
                <a:defRPr sz="1400"/>
              </a:pPr>
              <a:t>‹N°›</a:t>
            </a:fld>
            <a:endParaRPr lang="fr-FR" sz="1300">
              <a:latin typeface="Arial" pitchFamily="18"/>
              <a:ea typeface="Arial Unicode MS" pitchFamily="2"/>
              <a:cs typeface="Mangal" pitchFamily="2"/>
            </a:endParaRPr>
          </a:p>
        </p:txBody>
      </p:sp>
    </p:spTree>
    <p:extLst>
      <p:ext uri="{BB962C8B-B14F-4D97-AF65-F5344CB8AC3E}">
        <p14:creationId xmlns:p14="http://schemas.microsoft.com/office/powerpoint/2010/main" val="2399826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917575" y="754063"/>
            <a:ext cx="4959350" cy="3721100"/>
          </a:xfrm>
          <a:prstGeom prst="rect">
            <a:avLst/>
          </a:prstGeom>
          <a:noFill/>
          <a:ln>
            <a:noFill/>
            <a:prstDash val="solid"/>
          </a:ln>
        </p:spPr>
      </p:sp>
      <p:sp>
        <p:nvSpPr>
          <p:cNvPr id="3" name="Espace réservé des commentaires 2"/>
          <p:cNvSpPr txBox="1">
            <a:spLocks noGrp="1"/>
          </p:cNvSpPr>
          <p:nvPr>
            <p:ph type="body" sz="quarter" idx="3"/>
          </p:nvPr>
        </p:nvSpPr>
        <p:spPr>
          <a:xfrm>
            <a:off x="679479" y="4713560"/>
            <a:ext cx="5435510" cy="4465302"/>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2948616" cy="495848"/>
          </a:xfrm>
          <a:prstGeom prst="rect">
            <a:avLst/>
          </a:prstGeom>
          <a:noFill/>
          <a:ln>
            <a:noFill/>
          </a:ln>
        </p:spPr>
        <p:txBody>
          <a:bodyPr lIns="0" tIns="0" rIns="0" bIns="0" anchorCtr="0"/>
          <a:lstStyle>
            <a:lvl1pPr lvl="0" rtl="0" hangingPunct="0">
              <a:buNone/>
              <a:tabLst/>
              <a:defRPr lang="fr-FR" sz="1300" kern="1200">
                <a:latin typeface="Times New Roman" pitchFamily="18"/>
                <a:ea typeface="Segoe UI" pitchFamily="2"/>
                <a:cs typeface="Tahoma" pitchFamily="2"/>
              </a:defRPr>
            </a:lvl1pPr>
          </a:lstStyle>
          <a:p>
            <a:pPr lvl="0"/>
            <a:endParaRPr lang="fr-FR"/>
          </a:p>
        </p:txBody>
      </p:sp>
      <p:sp>
        <p:nvSpPr>
          <p:cNvPr id="5" name="Espace réservé de la date 4"/>
          <p:cNvSpPr txBox="1">
            <a:spLocks noGrp="1"/>
          </p:cNvSpPr>
          <p:nvPr>
            <p:ph type="dt" idx="1"/>
          </p:nvPr>
        </p:nvSpPr>
        <p:spPr>
          <a:xfrm>
            <a:off x="3845852" y="0"/>
            <a:ext cx="2948616" cy="495848"/>
          </a:xfrm>
          <a:prstGeom prst="rect">
            <a:avLst/>
          </a:prstGeom>
          <a:noFill/>
          <a:ln>
            <a:noFill/>
          </a:ln>
        </p:spPr>
        <p:txBody>
          <a:bodyPr lIns="0" tIns="0" rIns="0" bIns="0" anchorCtr="0"/>
          <a:lstStyle>
            <a:lvl1pPr lvl="0" algn="r" rtl="0" hangingPunct="0">
              <a:buNone/>
              <a:tabLst/>
              <a:defRPr lang="fr-FR" sz="1300" kern="1200">
                <a:latin typeface="Times New Roman" pitchFamily="18"/>
                <a:ea typeface="Segoe UI"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9427455"/>
            <a:ext cx="2948616" cy="495848"/>
          </a:xfrm>
          <a:prstGeom prst="rect">
            <a:avLst/>
          </a:prstGeom>
          <a:noFill/>
          <a:ln>
            <a:noFill/>
          </a:ln>
        </p:spPr>
        <p:txBody>
          <a:bodyPr lIns="0" tIns="0" rIns="0" bIns="0" anchor="b" anchorCtr="0"/>
          <a:lstStyle>
            <a:lvl1pPr lvl="0" rtl="0" hangingPunct="0">
              <a:buNone/>
              <a:tabLst/>
              <a:defRPr lang="fr-FR" sz="1300" kern="1200">
                <a:latin typeface="Times New Roman" pitchFamily="18"/>
                <a:ea typeface="Segoe UI"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3845852" y="9427455"/>
            <a:ext cx="2948616" cy="495848"/>
          </a:xfrm>
          <a:prstGeom prst="rect">
            <a:avLst/>
          </a:prstGeom>
          <a:noFill/>
          <a:ln>
            <a:noFill/>
          </a:ln>
        </p:spPr>
        <p:txBody>
          <a:bodyPr lIns="0" tIns="0" rIns="0" bIns="0" anchor="b" anchorCtr="0"/>
          <a:lstStyle>
            <a:lvl1pPr lvl="0" algn="r" rtl="0" hangingPunct="0">
              <a:buNone/>
              <a:tabLst/>
              <a:defRPr lang="fr-FR" sz="1300" kern="1200">
                <a:latin typeface="Times New Roman" pitchFamily="18"/>
                <a:ea typeface="Segoe UI" pitchFamily="2"/>
                <a:cs typeface="Tahoma" pitchFamily="2"/>
              </a:defRPr>
            </a:lvl1pPr>
          </a:lstStyle>
          <a:p>
            <a:pPr lvl="0"/>
            <a:fld id="{B902A1F1-3925-4781-81C3-DEC088010951}" type="slidenum">
              <a:t>‹N°›</a:t>
            </a:fld>
            <a:endParaRPr lang="fr-FR"/>
          </a:p>
        </p:txBody>
      </p:sp>
    </p:spTree>
    <p:extLst>
      <p:ext uri="{BB962C8B-B14F-4D97-AF65-F5344CB8AC3E}">
        <p14:creationId xmlns:p14="http://schemas.microsoft.com/office/powerpoint/2010/main" val="1318952567"/>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Arial Unicode MS"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15988" y="754063"/>
            <a:ext cx="4960937" cy="372110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679479" y="4713561"/>
            <a:ext cx="5435510" cy="4465636"/>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799" y="2130480"/>
            <a:ext cx="7772400" cy="1469880"/>
          </a:xfrm>
        </p:spPr>
        <p:txBody>
          <a:bodyPr/>
          <a:lstStyle>
            <a:lvl1pPr>
              <a:defRPr/>
            </a:lvl1pPr>
          </a:lstStyle>
          <a:p>
            <a:pPr lvl="0"/>
            <a:r>
              <a:rPr lang="fr-FR"/>
              <a:t>Modifiez le style du titre</a:t>
            </a:r>
          </a:p>
        </p:txBody>
      </p:sp>
      <p:sp>
        <p:nvSpPr>
          <p:cNvPr id="3" name="Sous-titre 2"/>
          <p:cNvSpPr txBox="1">
            <a:spLocks noGrp="1"/>
          </p:cNvSpPr>
          <p:nvPr>
            <p:ph type="subTitle" idx="1"/>
          </p:nvPr>
        </p:nvSpPr>
        <p:spPr>
          <a:xfrm>
            <a:off x="1371599" y="3886200"/>
            <a:ext cx="6400799" cy="1752479"/>
          </a:xfrm>
        </p:spPr>
        <p:txBody>
          <a:bodyPr anchorCtr="1"/>
          <a:lstStyle>
            <a:lvl1pPr marL="0" indent="0" algn="ctr">
              <a:buNone/>
              <a:defRPr>
                <a:ln>
                  <a:noFill/>
                </a:ln>
                <a:solidFill>
                  <a:srgbClr val="898989"/>
                </a:solidFill>
                <a:latin typeface="Calibri" pitchFamily="18"/>
                <a:ea typeface="Arial Unicode MS" pitchFamily="2"/>
                <a:cs typeface="Mangal" pitchFamily="2"/>
              </a:defRPr>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110E3FBC-C1F3-43CD-8BF9-CF1BB8D52FD2}" type="datetime1">
              <a:rPr lang="fr-FR"/>
              <a:pPr lvl="0"/>
              <a:t>02/10/2014</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A6238256-EAD0-4966-8099-210858A08EBB}" type="slidenum">
              <a:t>‹N°›</a:t>
            </a:fld>
            <a:endParaRPr lang="fr-FR"/>
          </a:p>
        </p:txBody>
      </p:sp>
      <p:sp>
        <p:nvSpPr>
          <p:cNvPr id="7" name="Espace réservé du texte 6"/>
          <p:cNvSpPr txBox="1">
            <a:spLocks noGrp="1"/>
          </p:cNvSpPr>
          <p:nvPr>
            <p:ph type="body" idx="4294967295"/>
          </p:nvPr>
        </p:nvSpPr>
        <p:spPr>
          <a:xfrm>
            <a:off x="457200" y="1604520"/>
            <a:ext cx="8229240" cy="3977279"/>
          </a:xfrm>
        </p:spPr>
        <p:txBody>
          <a:bodyPr lIns="0" tIns="0" rIns="0" bIns="0"/>
          <a:lstStyle>
            <a:lvl1pPr hangingPunct="0">
              <a:spcBef>
                <a:spcPts val="0"/>
              </a:spcBef>
              <a:spcAft>
                <a:spcPts val="1417"/>
              </a:spcAft>
              <a:defRPr>
                <a:ln>
                  <a:noFill/>
                </a:ln>
                <a:latin typeface="Arial" pitchFamily="18"/>
                <a:ea typeface="Arial Unicode MS" pitchFamily="2"/>
                <a:cs typeface="Mangal" pitchFamily="2"/>
              </a:defRPr>
            </a:lvl1pPr>
          </a:lstStyle>
          <a:p>
            <a:endParaRPr lang="fr-FR"/>
          </a:p>
        </p:txBody>
      </p:sp>
    </p:spTree>
    <p:extLst>
      <p:ext uri="{BB962C8B-B14F-4D97-AF65-F5344CB8AC3E}">
        <p14:creationId xmlns:p14="http://schemas.microsoft.com/office/powerpoint/2010/main" val="64929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20B9EE34-42E8-4492-8C26-80905E9CE251}" type="datetime1">
              <a:rPr lang="fr-FR"/>
              <a:pPr lvl="0"/>
              <a:t>02/10/2014</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E4872906-2EE9-4513-A791-98DA453FC5A5}" type="slidenum">
              <a:t>‹N°›</a:t>
            </a:fld>
            <a:endParaRPr lang="fr-FR"/>
          </a:p>
        </p:txBody>
      </p:sp>
    </p:spTree>
    <p:extLst>
      <p:ext uri="{BB962C8B-B14F-4D97-AF65-F5344CB8AC3E}">
        <p14:creationId xmlns:p14="http://schemas.microsoft.com/office/powerpoint/2010/main" val="422205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74680"/>
            <a:ext cx="2057400" cy="5851440"/>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457200" y="274680"/>
            <a:ext cx="6019919" cy="5851440"/>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B8A17644-F637-426D-A577-812C755D7368}" type="datetime1">
              <a:rPr lang="fr-FR"/>
              <a:pPr lvl="0"/>
              <a:t>02/10/2014</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59C4B80F-B319-4C8E-9199-A7085A8C811E}" type="slidenum">
              <a:t>‹N°›</a:t>
            </a:fld>
            <a:endParaRPr lang="fr-FR"/>
          </a:p>
        </p:txBody>
      </p:sp>
    </p:spTree>
    <p:extLst>
      <p:ext uri="{BB962C8B-B14F-4D97-AF65-F5344CB8AC3E}">
        <p14:creationId xmlns:p14="http://schemas.microsoft.com/office/powerpoint/2010/main" val="101971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type="title" idx="4294967295"/>
          </p:nvPr>
        </p:nvSpPr>
        <p:spPr>
          <a:xfrm>
            <a:off x="457200" y="1600200"/>
            <a:ext cx="8229600" cy="4525920"/>
          </a:xfrm>
        </p:spPr>
        <p:txBody>
          <a:bodyPr anchor="t" anchorCtr="0"/>
          <a:lstStyle>
            <a:lvl1pPr marL="343080" indent="-343080" algn="l">
              <a:spcBef>
                <a:spcPts val="799"/>
              </a:spcBef>
              <a:buSzPct val="100000"/>
              <a:buFont typeface="Arial" pitchFamily="34"/>
              <a:buChar char="•"/>
              <a:defRPr sz="32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46090C69-86A8-46D6-9B13-2B3147FE0232}" type="datetime1">
              <a:rPr lang="fr-FR"/>
              <a:pPr lvl="0"/>
              <a:t>02/10/2014</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123319ED-3789-49B9-91EC-F2B9563A3565}" type="slidenum">
              <a:t>‹N°›</a:t>
            </a:fld>
            <a:endParaRPr lang="fr-FR"/>
          </a:p>
        </p:txBody>
      </p:sp>
      <p:sp>
        <p:nvSpPr>
          <p:cNvPr id="7" name="Espace réservé du contenu 6"/>
          <p:cNvSpPr txBox="1">
            <a:spLocks noGrp="1"/>
          </p:cNvSpPr>
          <p:nvPr>
            <p:ph idx="1"/>
          </p:nvPr>
        </p:nvSpPr>
        <p:spPr>
          <a:xfrm>
            <a:off x="457200" y="1604520"/>
            <a:ext cx="8229240" cy="3977279"/>
          </a:xfrm>
        </p:spPr>
        <p:txBody>
          <a:bodyPr lIns="0" tIns="0" rIns="0" bIns="0"/>
          <a:lstStyle>
            <a:lvl1pPr hangingPunct="0">
              <a:spcBef>
                <a:spcPts val="0"/>
              </a:spcBef>
              <a:spcAft>
                <a:spcPts val="1417"/>
              </a:spcAft>
              <a:defRPr>
                <a:ln>
                  <a:noFill/>
                </a:ln>
                <a:latin typeface="Arial" pitchFamily="18"/>
                <a:ea typeface="Arial Unicode MS" pitchFamily="2"/>
                <a:cs typeface="Mangal" pitchFamily="2"/>
              </a:defRPr>
            </a:lvl1pPr>
          </a:lstStyle>
          <a:p>
            <a:endParaRPr lang="fr-FR"/>
          </a:p>
        </p:txBody>
      </p:sp>
    </p:spTree>
    <p:extLst>
      <p:ext uri="{BB962C8B-B14F-4D97-AF65-F5344CB8AC3E}">
        <p14:creationId xmlns:p14="http://schemas.microsoft.com/office/powerpoint/2010/main" val="34218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159" y="4406759"/>
            <a:ext cx="7772400" cy="1362240"/>
          </a:xfrm>
        </p:spPr>
        <p:txBody>
          <a:bodyPr anchor="t" anchorCtr="0"/>
          <a:lstStyle>
            <a:lvl1pPr algn="l">
              <a:defRPr sz="4000" b="1"/>
            </a:lvl1pPr>
          </a:lstStyle>
          <a:p>
            <a:pPr lvl="0"/>
            <a:r>
              <a:rPr lang="fr-FR"/>
              <a:t>Modifiez le style du titre</a:t>
            </a:r>
          </a:p>
        </p:txBody>
      </p:sp>
      <p:sp>
        <p:nvSpPr>
          <p:cNvPr id="3" name="Espace réservé du texte 2"/>
          <p:cNvSpPr txBox="1">
            <a:spLocks noGrp="1"/>
          </p:cNvSpPr>
          <p:nvPr>
            <p:ph type="body" idx="1"/>
          </p:nvPr>
        </p:nvSpPr>
        <p:spPr>
          <a:xfrm>
            <a:off x="722159" y="2906640"/>
            <a:ext cx="7772400" cy="1500119"/>
          </a:xfrm>
        </p:spPr>
        <p:txBody>
          <a:bodyPr anchor="b"/>
          <a:lstStyle>
            <a:lvl1pPr marL="0" indent="0">
              <a:spcBef>
                <a:spcPts val="499"/>
              </a:spcBef>
              <a:buNone/>
              <a:defRPr sz="20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099CC551-B0E1-42EF-A297-CCB6482382A5}" type="datetime1">
              <a:rPr lang="fr-FR"/>
              <a:pPr lvl="0"/>
              <a:t>02/10/2014</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BBE1F3E7-ADCE-44A5-96A3-D288E595B0F4}" type="slidenum">
              <a:t>‹N°›</a:t>
            </a:fld>
            <a:endParaRPr lang="fr-FR"/>
          </a:p>
        </p:txBody>
      </p:sp>
    </p:spTree>
    <p:extLst>
      <p:ext uri="{BB962C8B-B14F-4D97-AF65-F5344CB8AC3E}">
        <p14:creationId xmlns:p14="http://schemas.microsoft.com/office/powerpoint/2010/main" val="59025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type="title" idx="4294967295"/>
          </p:nvPr>
        </p:nvSpPr>
        <p:spPr>
          <a:xfrm>
            <a:off x="45720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464832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B16F80D6-A162-4554-9F96-0E6ED3F0E107}" type="datetime1">
              <a:rPr lang="fr-FR"/>
              <a:pPr lvl="0"/>
              <a:t>02/10/2014</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3F7D746F-0FD5-43BB-86AC-DAE96A3571F9}" type="slidenum">
              <a:t>‹N°›</a:t>
            </a:fld>
            <a:endParaRPr lang="fr-FR"/>
          </a:p>
        </p:txBody>
      </p:sp>
    </p:spTree>
    <p:extLst>
      <p:ext uri="{BB962C8B-B14F-4D97-AF65-F5344CB8AC3E}">
        <p14:creationId xmlns:p14="http://schemas.microsoft.com/office/powerpoint/2010/main" val="674677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457200" y="1535039"/>
            <a:ext cx="4040279" cy="639720"/>
          </a:xfrm>
        </p:spPr>
        <p:txBody>
          <a:bodyPr anchor="b"/>
          <a:lstStyle>
            <a:lvl1pPr marL="0" indent="0">
              <a:spcBef>
                <a:spcPts val="601"/>
              </a:spcBef>
              <a:buNone/>
              <a:defRPr sz="2400" b="1"/>
            </a:lvl1pPr>
          </a:lstStyle>
          <a:p>
            <a:pPr lvl="0"/>
            <a:r>
              <a:rPr lang="fr-FR"/>
              <a:t>Modifiez les styles du texte du masque</a:t>
            </a:r>
          </a:p>
        </p:txBody>
      </p:sp>
      <p:sp>
        <p:nvSpPr>
          <p:cNvPr id="4" name="Espace réservé du contenu 3"/>
          <p:cNvSpPr txBox="1">
            <a:spLocks noGrp="1"/>
          </p:cNvSpPr>
          <p:nvPr>
            <p:ph type="title" idx="4294967295"/>
          </p:nvPr>
        </p:nvSpPr>
        <p:spPr>
          <a:xfrm>
            <a:off x="457200" y="2174760"/>
            <a:ext cx="4040279" cy="3951360"/>
          </a:xfrm>
        </p:spPr>
        <p:txBody>
          <a:bodyPr anchor="t" anchorCtr="0"/>
          <a:lstStyle>
            <a:lvl1pPr marL="343080" indent="-343080" algn="l">
              <a:spcBef>
                <a:spcPts val="601"/>
              </a:spcBef>
              <a:buSzPct val="100000"/>
              <a:buFont typeface="Arial" pitchFamily="34"/>
              <a:buChar char="•"/>
              <a:defRPr sz="24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p:cNvSpPr txBox="1">
            <a:spLocks noGrp="1"/>
          </p:cNvSpPr>
          <p:nvPr>
            <p:ph type="body" idx="3"/>
          </p:nvPr>
        </p:nvSpPr>
        <p:spPr>
          <a:xfrm>
            <a:off x="4645080" y="1535039"/>
            <a:ext cx="4041719" cy="639720"/>
          </a:xfrm>
        </p:spPr>
        <p:txBody>
          <a:bodyPr anchor="b"/>
          <a:lstStyle>
            <a:lvl1pPr marL="0" indent="0">
              <a:spcBef>
                <a:spcPts val="601"/>
              </a:spcBef>
              <a:buNone/>
              <a:defRPr sz="2400" b="1"/>
            </a:lvl1pPr>
          </a:lstStyle>
          <a:p>
            <a:pPr lvl="0"/>
            <a:r>
              <a:rPr lang="fr-FR"/>
              <a:t>Modifiez les styles du texte du masque</a:t>
            </a:r>
          </a:p>
        </p:txBody>
      </p:sp>
      <p:sp>
        <p:nvSpPr>
          <p:cNvPr id="6" name="Espace réservé du contenu 5"/>
          <p:cNvSpPr txBox="1">
            <a:spLocks noGrp="1"/>
          </p:cNvSpPr>
          <p:nvPr>
            <p:ph type="title" idx="4294967295"/>
          </p:nvPr>
        </p:nvSpPr>
        <p:spPr>
          <a:xfrm>
            <a:off x="4645080" y="2174760"/>
            <a:ext cx="4041719" cy="3951360"/>
          </a:xfrm>
        </p:spPr>
        <p:txBody>
          <a:bodyPr anchor="t" anchorCtr="0"/>
          <a:lstStyle>
            <a:lvl1pPr marL="343080" indent="-343080" algn="l">
              <a:spcBef>
                <a:spcPts val="601"/>
              </a:spcBef>
              <a:buSzPct val="100000"/>
              <a:buFont typeface="Arial" pitchFamily="34"/>
              <a:buChar char="•"/>
              <a:defRPr sz="24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A56B75DA-C2D9-4D8D-A412-3EE2C0ECA6CB}" type="datetime1">
              <a:rPr lang="fr-FR"/>
              <a:pPr lvl="0"/>
              <a:t>02/10/2014</a:t>
            </a:fld>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282CAAAA-5262-45A0-8ADB-F2A9DC65AF68}" type="slidenum">
              <a:t>‹N°›</a:t>
            </a:fld>
            <a:endParaRPr lang="fr-FR"/>
          </a:p>
        </p:txBody>
      </p:sp>
    </p:spTree>
    <p:extLst>
      <p:ext uri="{BB962C8B-B14F-4D97-AF65-F5344CB8AC3E}">
        <p14:creationId xmlns:p14="http://schemas.microsoft.com/office/powerpoint/2010/main" val="1754444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fld id="{1DDC1ECC-D879-4420-9E03-A571769CF272}" type="datetime1">
              <a:rPr lang="fr-FR"/>
              <a:pPr lvl="0"/>
              <a:t>02/10/2014</a:t>
            </a:fld>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393D70D8-B140-46A8-8596-23CA8B56DF46}" type="slidenum">
              <a:t>‹N°›</a:t>
            </a:fld>
            <a:endParaRPr lang="fr-FR"/>
          </a:p>
        </p:txBody>
      </p:sp>
    </p:spTree>
    <p:extLst>
      <p:ext uri="{BB962C8B-B14F-4D97-AF65-F5344CB8AC3E}">
        <p14:creationId xmlns:p14="http://schemas.microsoft.com/office/powerpoint/2010/main" val="153828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4915A763-1D6C-4006-AA0A-51DDA7EED906}" type="datetime1">
              <a:rPr lang="fr-FR"/>
              <a:pPr lvl="0"/>
              <a:t>02/10/2014</a:t>
            </a:fld>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D1D7D303-428C-47AC-AC52-7508F1C642FB}" type="slidenum">
              <a:t>‹N°›</a:t>
            </a:fld>
            <a:endParaRPr lang="fr-FR"/>
          </a:p>
        </p:txBody>
      </p:sp>
    </p:spTree>
    <p:extLst>
      <p:ext uri="{BB962C8B-B14F-4D97-AF65-F5344CB8AC3E}">
        <p14:creationId xmlns:p14="http://schemas.microsoft.com/office/powerpoint/2010/main" val="292673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2880"/>
            <a:ext cx="3008160" cy="1162080"/>
          </a:xfrm>
        </p:spPr>
        <p:txBody>
          <a:bodyPr anchor="b" anchorCtr="0"/>
          <a:lstStyle>
            <a:lvl1pPr algn="l">
              <a:defRPr sz="2000" b="1"/>
            </a:lvl1pPr>
          </a:lstStyle>
          <a:p>
            <a:pPr lvl="0"/>
            <a:r>
              <a:rPr lang="fr-FR"/>
              <a:t>Modifiez le style du titre</a:t>
            </a:r>
          </a:p>
        </p:txBody>
      </p:sp>
      <p:sp>
        <p:nvSpPr>
          <p:cNvPr id="3" name="Espace réservé du contenu 2"/>
          <p:cNvSpPr txBox="1">
            <a:spLocks noGrp="1"/>
          </p:cNvSpPr>
          <p:nvPr>
            <p:ph type="title" idx="4294967295"/>
          </p:nvPr>
        </p:nvSpPr>
        <p:spPr>
          <a:xfrm>
            <a:off x="3575159" y="272880"/>
            <a:ext cx="5111640" cy="5853240"/>
          </a:xfrm>
        </p:spPr>
        <p:txBody>
          <a:bodyPr anchor="t" anchorCtr="0"/>
          <a:lstStyle>
            <a:lvl1pPr marL="343080" indent="-343080" algn="l">
              <a:spcBef>
                <a:spcPts val="799"/>
              </a:spcBef>
              <a:buSzPct val="100000"/>
              <a:buFont typeface="Arial" pitchFamily="34"/>
              <a:buChar char="•"/>
              <a:defRPr sz="32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457200" y="1434960"/>
            <a:ext cx="3008160" cy="4691160"/>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47789D5B-3AA2-4B70-9F86-1E40C11F123C}" type="datetime1">
              <a:rPr lang="fr-FR"/>
              <a:pPr lvl="0"/>
              <a:t>02/10/2014</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2DA93481-CF76-44E8-883E-5EA910DE2286}" type="slidenum">
              <a:t>‹N°›</a:t>
            </a:fld>
            <a:endParaRPr lang="fr-FR"/>
          </a:p>
        </p:txBody>
      </p:sp>
    </p:spTree>
    <p:extLst>
      <p:ext uri="{BB962C8B-B14F-4D97-AF65-F5344CB8AC3E}">
        <p14:creationId xmlns:p14="http://schemas.microsoft.com/office/powerpoint/2010/main" val="340926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440" y="4800600"/>
            <a:ext cx="5486399" cy="566640"/>
          </a:xfrm>
        </p:spPr>
        <p:txBody>
          <a:bodyPr anchor="b" anchorCtr="0"/>
          <a:lstStyle>
            <a:lvl1pPr algn="l">
              <a:defRPr sz="2000" b="1"/>
            </a:lvl1pPr>
          </a:lstStyle>
          <a:p>
            <a:pPr lvl="0"/>
            <a:r>
              <a:rPr lang="fr-FR"/>
              <a:t>Modifiez le style du titre</a:t>
            </a:r>
          </a:p>
        </p:txBody>
      </p:sp>
      <p:sp>
        <p:nvSpPr>
          <p:cNvPr id="3" name="Espace réservé pour une image  2"/>
          <p:cNvSpPr txBox="1">
            <a:spLocks noGrp="1"/>
          </p:cNvSpPr>
          <p:nvPr>
            <p:ph type="title" idx="4294967295"/>
          </p:nvPr>
        </p:nvSpPr>
        <p:spPr>
          <a:xfrm>
            <a:off x="1792440" y="612720"/>
            <a:ext cx="5486399" cy="4114800"/>
          </a:xfrm>
        </p:spPr>
        <p:txBody>
          <a:bodyPr anchor="t" anchorCtr="0"/>
          <a:lstStyle>
            <a:lvl1pPr hangingPunct="0">
              <a:defRPr>
                <a:latin typeface="Arial" pitchFamily="18"/>
              </a:defRPr>
            </a:lvl1pPr>
          </a:lstStyle>
          <a:p>
            <a:pPr lvl="0"/>
            <a:endParaRPr lang="fr-FR"/>
          </a:p>
        </p:txBody>
      </p:sp>
      <p:sp>
        <p:nvSpPr>
          <p:cNvPr id="4" name="Espace réservé du texte 3"/>
          <p:cNvSpPr txBox="1">
            <a:spLocks noGrp="1"/>
          </p:cNvSpPr>
          <p:nvPr>
            <p:ph type="body" idx="2"/>
          </p:nvPr>
        </p:nvSpPr>
        <p:spPr>
          <a:xfrm>
            <a:off x="1792440" y="5367240"/>
            <a:ext cx="5486399" cy="804959"/>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24E91E41-0D56-4374-9817-A02DC409128C}" type="datetime1">
              <a:rPr lang="fr-FR"/>
              <a:pPr lvl="0"/>
              <a:t>02/10/2014</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79792A48-1F7A-43EB-8505-A99BF4C2819B}" type="slidenum">
              <a:t>‹N°›</a:t>
            </a:fld>
            <a:endParaRPr lang="fr-FR"/>
          </a:p>
        </p:txBody>
      </p:sp>
    </p:spTree>
    <p:extLst>
      <p:ext uri="{BB962C8B-B14F-4D97-AF65-F5344CB8AC3E}">
        <p14:creationId xmlns:p14="http://schemas.microsoft.com/office/powerpoint/2010/main" val="22086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7200" y="274680"/>
            <a:ext cx="8229600" cy="1143000"/>
          </a:xfrm>
          <a:prstGeom prst="rect">
            <a:avLst/>
          </a:prstGeom>
          <a:noFill/>
          <a:ln>
            <a:noFill/>
          </a:ln>
        </p:spPr>
        <p:txBody>
          <a:bodyPr wrap="square" lIns="91440" tIns="45720" rIns="91440" bIns="4572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3" name="Espace réservé du texte 2"/>
          <p:cNvSpPr txBox="1">
            <a:spLocks noGrp="1"/>
          </p:cNvSpPr>
          <p:nvPr>
            <p:ph type="body" idx="1"/>
          </p:nvPr>
        </p:nvSpPr>
        <p:spPr>
          <a:xfrm>
            <a:off x="457200" y="1600200"/>
            <a:ext cx="8229600" cy="45259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Arial Unicode MS"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Arial Unicode MS"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Arial Unicode MS"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Arial Unicode MS"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Arial Unicode MS"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457200" y="6356520"/>
            <a:ext cx="2133720" cy="365040"/>
          </a:xfrm>
          <a:prstGeom prst="rect">
            <a:avLst/>
          </a:prstGeom>
          <a:noFill/>
          <a:ln>
            <a:noFill/>
          </a:ln>
        </p:spPr>
        <p:txBody>
          <a:bodyPr wrap="square" lIns="91440" tIns="45720" rIns="91440" bIns="45720" anchor="ctr" anchorCtr="0"/>
          <a:lstStyle>
            <a:lvl1pPr marL="0" marR="0" lvl="0" indent="0" algn="l" rtl="0" hangingPunct="1">
              <a:lnSpc>
                <a:spcPct val="100000"/>
              </a:lnSpc>
              <a:spcBef>
                <a:spcPts val="0"/>
              </a:spcBef>
              <a:spcAft>
                <a:spcPts val="0"/>
              </a:spcAft>
              <a:buNone/>
              <a:tabLst/>
              <a:defRPr lang="fr-FR" sz="1200" b="0" i="0" u="none" strike="noStrike" kern="1200" spc="0" baseline="0">
                <a:solidFill>
                  <a:srgbClr val="898989"/>
                </a:solidFill>
                <a:latin typeface="Calibri"/>
                <a:ea typeface="Segoe UI" pitchFamily="2"/>
                <a:cs typeface="Tahoma" pitchFamily="2"/>
              </a:defRPr>
            </a:lvl1pPr>
          </a:lstStyle>
          <a:p>
            <a:pPr lvl="0"/>
            <a:fld id="{50AB379B-20DC-4FEA-BD6B-8DFDD25D7A04}" type="datetime1">
              <a:rPr lang="fr-FR"/>
              <a:pPr lvl="0"/>
              <a:t>02/10/2014</a:t>
            </a:fld>
            <a:endParaRPr lang="fr-FR"/>
          </a:p>
        </p:txBody>
      </p:sp>
      <p:sp>
        <p:nvSpPr>
          <p:cNvPr id="5" name="Espace réservé du pied de page 4"/>
          <p:cNvSpPr txBox="1">
            <a:spLocks noGrp="1"/>
          </p:cNvSpPr>
          <p:nvPr>
            <p:ph type="ftr" sz="quarter" idx="3"/>
          </p:nvPr>
        </p:nvSpPr>
        <p:spPr>
          <a:xfrm>
            <a:off x="3124079" y="6356520"/>
            <a:ext cx="2895479" cy="365040"/>
          </a:xfrm>
          <a:prstGeom prst="rect">
            <a:avLst/>
          </a:prstGeom>
          <a:noFill/>
          <a:ln>
            <a:noFill/>
          </a:ln>
        </p:spPr>
        <p:txBody>
          <a:bodyPr wrap="square" lIns="91440" tIns="45720" rIns="91440" bIns="45720" anchor="ctr" anchorCtr="1"/>
          <a:lstStyle>
            <a:lvl1pPr lvl="0" rtl="0" hangingPunct="0">
              <a:buNone/>
              <a:tabLst/>
              <a:defRPr lang="fr-FR" sz="2400" kern="1200">
                <a:latin typeface="Times New Roman" pitchFamily="18"/>
                <a:ea typeface="Segoe UI"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6553080" y="6356520"/>
            <a:ext cx="21337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898989"/>
                </a:solidFill>
                <a:latin typeface="Calibri"/>
                <a:ea typeface="Segoe UI" pitchFamily="2"/>
                <a:cs typeface="Tahoma" pitchFamily="2"/>
              </a:defRPr>
            </a:lvl1pPr>
          </a:lstStyle>
          <a:p>
            <a:pPr lvl="0"/>
            <a:fld id="{F9F536F9-2D7C-48AE-A654-159D4EBEB467}"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lnSpc>
          <a:spcPct val="100000"/>
        </a:lnSpc>
        <a:spcBef>
          <a:spcPts val="0"/>
        </a:spcBef>
        <a:spcAft>
          <a:spcPts val="0"/>
        </a:spcAft>
        <a:buNone/>
        <a:tabLst/>
        <a:defRPr lang="fr-FR" sz="4400" b="0" i="0" u="none" strike="noStrike" kern="1200" spc="0" baseline="0">
          <a:ln>
            <a:noFill/>
          </a:ln>
          <a:solidFill>
            <a:srgbClr val="000000"/>
          </a:solidFill>
          <a:latin typeface="Calibri" pitchFamily="18"/>
          <a:ea typeface="Arial Unicode MS" pitchFamily="2"/>
          <a:cs typeface="Mangal" pitchFamily="2"/>
        </a:defRPr>
      </a:lvl1pPr>
    </p:titleStyle>
    <p:bodyStyle>
      <a:lvl1pPr marL="343080" marR="0" lvl="0" indent="-343080" algn="l" rtl="0" hangingPunct="1">
        <a:lnSpc>
          <a:spcPct val="100000"/>
        </a:lnSpc>
        <a:spcBef>
          <a:spcPts val="799"/>
        </a:spcBef>
        <a:spcAft>
          <a:spcPts val="0"/>
        </a:spcAft>
        <a:buSzPct val="100000"/>
        <a:buFont typeface="Arial" pitchFamily="34"/>
        <a:buChar char="•"/>
        <a:tabLst/>
        <a:defRPr lang="fr-FR" sz="3200" b="0" i="0" u="none" strike="noStrike" kern="1200" spc="0" baseline="0">
          <a:solidFill>
            <a:srgbClr val="000000"/>
          </a:solidFill>
          <a:latin typeface="Calibri"/>
        </a:defRPr>
      </a:lvl1pPr>
      <a:lvl2pPr marL="743040" marR="0" lvl="1" indent="-285840" algn="l" rtl="0" hangingPunct="1">
        <a:lnSpc>
          <a:spcPct val="100000"/>
        </a:lnSpc>
        <a:spcBef>
          <a:spcPts val="700"/>
        </a:spcBef>
        <a:spcAft>
          <a:spcPts val="0"/>
        </a:spcAft>
        <a:buSzPct val="100000"/>
        <a:buFont typeface="Arial" pitchFamily="34"/>
        <a:buChar char="–"/>
        <a:tabLst/>
        <a:defRPr lang="fr-FR" sz="2800" b="0" i="0" u="none" strike="noStrike" kern="1200" spc="0" baseline="0">
          <a:solidFill>
            <a:srgbClr val="000000"/>
          </a:solidFill>
          <a:latin typeface="Calibri"/>
        </a:defRPr>
      </a:lvl2pPr>
      <a:lvl3pPr marL="1143000" marR="0" lvl="2" indent="-228600" algn="l" rtl="0" hangingPunct="1">
        <a:lnSpc>
          <a:spcPct val="100000"/>
        </a:lnSpc>
        <a:spcBef>
          <a:spcPts val="601"/>
        </a:spcBef>
        <a:spcAft>
          <a:spcPts val="0"/>
        </a:spcAft>
        <a:buSzPct val="100000"/>
        <a:buFont typeface="Arial" pitchFamily="34"/>
        <a:buChar char="•"/>
        <a:tabLst/>
        <a:defRPr lang="fr-FR" sz="2400" b="0" i="0" u="none" strike="noStrike" kern="1200" spc="0" baseline="0">
          <a:solidFill>
            <a:srgbClr val="000000"/>
          </a:solidFill>
          <a:latin typeface="Calibri"/>
        </a:defRPr>
      </a:lvl3pPr>
      <a:lvl4pPr marL="1600200" marR="0" lvl="3" indent="-228600" algn="l" rtl="0" hangingPunct="1">
        <a:lnSpc>
          <a:spcPct val="100000"/>
        </a:lnSpc>
        <a:spcBef>
          <a:spcPts val="499"/>
        </a:spcBef>
        <a:spcAft>
          <a:spcPts val="0"/>
        </a:spcAft>
        <a:buSzPct val="100000"/>
        <a:buFont typeface="Arial" pitchFamily="34"/>
        <a:buChar char="–"/>
        <a:tabLst/>
        <a:defRPr lang="fr-FR" sz="2000" b="0" i="0" u="none" strike="noStrike" kern="1200" spc="0" baseline="0">
          <a:solidFill>
            <a:srgbClr val="000000"/>
          </a:solidFill>
          <a:latin typeface="Calibri"/>
        </a:defRPr>
      </a:lvl4pPr>
      <a:lvl5pPr marL="2057400" marR="0" lvl="4" indent="-228600" algn="l" rtl="0" hangingPunct="1">
        <a:lnSpc>
          <a:spcPct val="100000"/>
        </a:lnSpc>
        <a:spcBef>
          <a:spcPts val="499"/>
        </a:spcBef>
        <a:spcAft>
          <a:spcPts val="0"/>
        </a:spcAft>
        <a:buSzPct val="100000"/>
        <a:buFont typeface="Arial" pitchFamily="34"/>
        <a:buChar char="»"/>
        <a:tabLst/>
        <a:defRPr lang="fr-FR" sz="2000" b="0" i="0" u="none" strike="noStrike" kern="1200" spc="0" baseline="0">
          <a:solidFill>
            <a:srgbClr val="000000"/>
          </a:solidFill>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www.lonelyplanet.com/destinationRedirector?atlasId=359279" TargetMode="External"/><Relationship Id="rId4" Type="http://schemas.openxmlformats.org/officeDocument/2006/relationships/hyperlink" Target="http://www.lonelyplanet.com/destinationRedirector?atlasId=35853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wmf"/><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hyperlink" Target="section-sport-rugby.htm" TargetMode="External"/><Relationship Id="rId4" Type="http://schemas.openxmlformats.org/officeDocument/2006/relationships/image" Target="../media/image25.jpg"/><Relationship Id="rId9"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r.wikipedia.org/wiki/Rouget_de_Lisl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marseille-tourisme.com/en/what-to-do/visit-marseille/museums/muce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name="Slide2">
    <p:bg>
      <p:bgPr>
        <a:blipFill dpi="0" rotWithShape="1">
          <a:blip r:embed="rId3">
            <a:alphaModFix amt="39000"/>
            <a:lum/>
          </a:blip>
          <a:srcRect/>
          <a:stretch>
            <a:fillRect/>
          </a:stretch>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4680"/>
            <a:ext cx="8229600" cy="778056"/>
          </a:xfrm>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r-FR" sz="4000" b="1" u="sng" dirty="0" smtClean="0"/>
              <a:t/>
            </a:r>
            <a:br>
              <a:rPr lang="fr-FR" sz="4000" b="1" u="sng" dirty="0" smtClean="0"/>
            </a:br>
            <a:r>
              <a:rPr lang="fr-FR" sz="4000" b="1" u="sng" dirty="0" err="1" smtClean="0"/>
              <a:t>Historical</a:t>
            </a:r>
            <a:r>
              <a:rPr lang="fr-FR" sz="4000" b="1" u="sng" dirty="0" smtClean="0"/>
              <a:t> </a:t>
            </a:r>
            <a:r>
              <a:rPr lang="fr-FR" sz="4000" b="1" u="sng" dirty="0" err="1" smtClean="0"/>
              <a:t>origins</a:t>
            </a:r>
            <a:r>
              <a:rPr lang="fr-FR" sz="4000" b="1" u="sng" dirty="0" smtClean="0"/>
              <a:t> of </a:t>
            </a:r>
            <a:r>
              <a:rPr lang="fr-FR" sz="4000" b="1" u="sng" dirty="0" err="1" smtClean="0"/>
              <a:t>Marseilles</a:t>
            </a:r>
            <a:r>
              <a:rPr lang="fr-FR" b="1" u="sng" dirty="0"/>
              <a:t/>
            </a:r>
            <a:br>
              <a:rPr lang="fr-FR" b="1" u="sng" dirty="0"/>
            </a:br>
            <a:endParaRPr lang="fr-FR" b="1" dirty="0">
              <a:solidFill>
                <a:srgbClr val="6600FF"/>
              </a:solidFill>
            </a:endParaRPr>
          </a:p>
        </p:txBody>
      </p:sp>
      <p:sp>
        <p:nvSpPr>
          <p:cNvPr id="4" name="ZoneTexte 4"/>
          <p:cNvSpPr txBox="1"/>
          <p:nvPr/>
        </p:nvSpPr>
        <p:spPr>
          <a:xfrm>
            <a:off x="2047040" y="1004659"/>
            <a:ext cx="4973232" cy="530658"/>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2800" b="1" i="0" u="sng" strike="noStrike" kern="1200" spc="0" baseline="0" dirty="0" err="1" smtClean="0">
                <a:ln>
                  <a:noFill/>
                </a:ln>
                <a:solidFill>
                  <a:srgbClr val="450738"/>
                </a:solidFill>
                <a:uFillTx/>
                <a:latin typeface="Calibri" pitchFamily="18"/>
                <a:ea typeface="Arial Unicode MS" pitchFamily="2"/>
                <a:cs typeface="Mangal" pitchFamily="2"/>
              </a:rPr>
              <a:t>Marseilles</a:t>
            </a:r>
            <a:r>
              <a:rPr lang="fr-FR" sz="2800" b="1" i="0" u="sng" strike="noStrike" kern="1200" spc="0" baseline="0" dirty="0" smtClean="0">
                <a:ln>
                  <a:noFill/>
                </a:ln>
                <a:solidFill>
                  <a:srgbClr val="450738"/>
                </a:solidFill>
                <a:uFillTx/>
                <a:latin typeface="Calibri" pitchFamily="18"/>
                <a:ea typeface="Arial Unicode MS" pitchFamily="2"/>
                <a:cs typeface="Mangal" pitchFamily="2"/>
              </a:rPr>
              <a:t> : a </a:t>
            </a:r>
            <a:r>
              <a:rPr lang="fr-FR" sz="2800" b="1" i="0" u="sng" strike="noStrike" kern="1200" spc="0" baseline="0" dirty="0" err="1" smtClean="0">
                <a:ln>
                  <a:noFill/>
                </a:ln>
                <a:solidFill>
                  <a:srgbClr val="450738"/>
                </a:solidFill>
                <a:uFillTx/>
                <a:latin typeface="Calibri" pitchFamily="18"/>
                <a:ea typeface="Arial Unicode MS" pitchFamily="2"/>
                <a:cs typeface="Mangal" pitchFamily="2"/>
              </a:rPr>
              <a:t>greek</a:t>
            </a:r>
            <a:r>
              <a:rPr lang="fr-FR" sz="2800" b="1" i="0" u="sng" strike="noStrike" kern="1200" spc="0" baseline="0" dirty="0" smtClean="0">
                <a:ln>
                  <a:noFill/>
                </a:ln>
                <a:solidFill>
                  <a:srgbClr val="450738"/>
                </a:solidFill>
                <a:uFillTx/>
                <a:latin typeface="Calibri" pitchFamily="18"/>
                <a:ea typeface="Arial Unicode MS" pitchFamily="2"/>
                <a:cs typeface="Mangal" pitchFamily="2"/>
              </a:rPr>
              <a:t> </a:t>
            </a:r>
            <a:r>
              <a:rPr lang="fr-FR" sz="2800" b="1" i="0" u="sng" strike="noStrike" kern="1200" spc="0" baseline="0" dirty="0" err="1" smtClean="0">
                <a:ln>
                  <a:noFill/>
                </a:ln>
                <a:solidFill>
                  <a:srgbClr val="450738"/>
                </a:solidFill>
                <a:uFillTx/>
                <a:latin typeface="Calibri" pitchFamily="18"/>
                <a:ea typeface="Arial Unicode MS" pitchFamily="2"/>
                <a:cs typeface="Mangal" pitchFamily="2"/>
              </a:rPr>
              <a:t>settlement</a:t>
            </a:r>
            <a:endParaRPr lang="fr-FR" sz="2800" b="1" i="0" u="sng" strike="noStrike" kern="1200" spc="0" baseline="0" dirty="0" smtClean="0">
              <a:ln>
                <a:noFill/>
              </a:ln>
              <a:solidFill>
                <a:srgbClr val="450738"/>
              </a:solidFill>
              <a:uFillTx/>
              <a:latin typeface="Calibri" pitchFamily="18"/>
              <a:ea typeface="Arial Unicode MS" pitchFamily="2"/>
              <a:cs typeface="Mangal" pitchFamily="2"/>
            </a:endParaRPr>
          </a:p>
        </p:txBody>
      </p:sp>
      <p:pic>
        <p:nvPicPr>
          <p:cNvPr id="5" name="Image 5"/>
          <p:cNvPicPr>
            <a:picLocks noChangeAspect="1"/>
          </p:cNvPicPr>
          <p:nvPr/>
        </p:nvPicPr>
        <p:blipFill>
          <a:blip r:embed="rId4"/>
          <a:stretch>
            <a:fillRect/>
          </a:stretch>
        </p:blipFill>
        <p:spPr>
          <a:xfrm>
            <a:off x="30816" y="332656"/>
            <a:ext cx="692638" cy="1344006"/>
          </a:xfrm>
          <a:prstGeom prst="rect">
            <a:avLst/>
          </a:prstGeom>
          <a:noFill/>
          <a:ln>
            <a:noFill/>
          </a:ln>
        </p:spPr>
      </p:pic>
      <p:sp>
        <p:nvSpPr>
          <p:cNvPr id="3" name="ZoneTexte 2"/>
          <p:cNvSpPr txBox="1"/>
          <p:nvPr/>
        </p:nvSpPr>
        <p:spPr>
          <a:xfrm>
            <a:off x="138320" y="5805264"/>
            <a:ext cx="9005680" cy="646331"/>
          </a:xfrm>
          <a:prstGeom prst="rect">
            <a:avLst/>
          </a:prstGeom>
          <a:noFill/>
        </p:spPr>
        <p:txBody>
          <a:bodyPr wrap="square" rtlCol="0">
            <a:spAutoFit/>
          </a:bodyPr>
          <a:lstStyle/>
          <a:p>
            <a:pPr lvl="0" algn="ctr"/>
            <a:r>
              <a:rPr lang="fr-FR" sz="3600" b="1" u="sng" dirty="0" err="1" smtClean="0">
                <a:solidFill>
                  <a:srgbClr val="A50021"/>
                </a:solidFill>
                <a:latin typeface="Calibri" pitchFamily="18"/>
                <a:ea typeface="Arial Unicode MS" pitchFamily="2"/>
                <a:cs typeface="Mangal" pitchFamily="2"/>
              </a:rPr>
              <a:t>Marseilles</a:t>
            </a:r>
            <a:r>
              <a:rPr lang="fr-FR" sz="3600" b="1" u="sng" dirty="0" smtClean="0">
                <a:solidFill>
                  <a:srgbClr val="A50021"/>
                </a:solidFill>
                <a:latin typeface="Calibri" pitchFamily="18"/>
                <a:ea typeface="Arial Unicode MS" pitchFamily="2"/>
                <a:cs typeface="Mangal" pitchFamily="2"/>
              </a:rPr>
              <a:t> :  the </a:t>
            </a:r>
            <a:r>
              <a:rPr lang="fr-FR" sz="3600" b="1" u="sng" dirty="0" err="1" smtClean="0">
                <a:solidFill>
                  <a:srgbClr val="A50021"/>
                </a:solidFill>
                <a:latin typeface="Calibri" pitchFamily="18"/>
                <a:ea typeface="Arial Unicode MS" pitchFamily="2"/>
                <a:cs typeface="Mangal" pitchFamily="2"/>
              </a:rPr>
              <a:t>oldest</a:t>
            </a:r>
            <a:r>
              <a:rPr lang="fr-FR" sz="3600" b="1" u="sng" dirty="0" smtClean="0">
                <a:solidFill>
                  <a:srgbClr val="A50021"/>
                </a:solidFill>
                <a:latin typeface="Calibri" pitchFamily="18"/>
                <a:ea typeface="Arial Unicode MS" pitchFamily="2"/>
                <a:cs typeface="Mangal" pitchFamily="2"/>
              </a:rPr>
              <a:t> city in France</a:t>
            </a:r>
            <a:endParaRPr lang="fr-FR" sz="3600" b="1" u="sng" dirty="0">
              <a:solidFill>
                <a:srgbClr val="A50021"/>
              </a:solidFill>
              <a:latin typeface="Calibri" pitchFamily="18"/>
              <a:ea typeface="Arial Unicode MS" pitchFamily="2"/>
              <a:cs typeface="Mangal" pitchFamily="2"/>
            </a:endParaRPr>
          </a:p>
        </p:txBody>
      </p:sp>
      <p:sp>
        <p:nvSpPr>
          <p:cNvPr id="8" name="ZoneTexte 7"/>
          <p:cNvSpPr txBox="1"/>
          <p:nvPr/>
        </p:nvSpPr>
        <p:spPr>
          <a:xfrm>
            <a:off x="251520" y="2031770"/>
            <a:ext cx="6264696" cy="2215991"/>
          </a:xfrm>
          <a:prstGeom prst="rect">
            <a:avLst/>
          </a:prstGeom>
          <a:noFill/>
        </p:spPr>
        <p:txBody>
          <a:bodyPr wrap="square" rtlCol="0">
            <a:spAutoFit/>
          </a:bodyPr>
          <a:lstStyle/>
          <a:p>
            <a:r>
              <a:rPr lang="en-US" sz="2000" b="1" dirty="0"/>
              <a:t>The </a:t>
            </a:r>
            <a:r>
              <a:rPr lang="en-US" sz="2000" b="1" dirty="0" err="1"/>
              <a:t>Ligurians</a:t>
            </a:r>
            <a:r>
              <a:rPr lang="en-US" sz="2000" b="1" dirty="0"/>
              <a:t> occupied this part of the coast well before the arrival of the </a:t>
            </a:r>
            <a:r>
              <a:rPr lang="en-US" sz="2000" b="1" dirty="0" err="1"/>
              <a:t>Phocaeans</a:t>
            </a:r>
            <a:r>
              <a:rPr lang="en-US" sz="2000" b="1" dirty="0"/>
              <a:t> (Greeks from Asia Minor).</a:t>
            </a:r>
            <a:endParaRPr lang="en-US" sz="2000" b="1" dirty="0" smtClean="0"/>
          </a:p>
          <a:p>
            <a:r>
              <a:rPr lang="en-US" sz="2000" b="1" dirty="0" smtClean="0"/>
              <a:t>Around </a:t>
            </a:r>
            <a:r>
              <a:rPr lang="en-US" sz="2000" b="1" dirty="0"/>
              <a:t>620-600 BC, Greek-Phoenician galleys landed at </a:t>
            </a:r>
            <a:r>
              <a:rPr lang="en-US" sz="2000" b="1" dirty="0" err="1"/>
              <a:t>Lacydon</a:t>
            </a:r>
            <a:r>
              <a:rPr lang="en-US" sz="2000" b="1" dirty="0"/>
              <a:t> Creek, now the Old Port, for the trading post there</a:t>
            </a:r>
            <a:r>
              <a:rPr lang="en-US" sz="2000" b="1" dirty="0" smtClean="0"/>
              <a:t>. </a:t>
            </a:r>
          </a:p>
          <a:p>
            <a:endParaRPr lang="en-US" sz="2000" b="1" dirty="0"/>
          </a:p>
          <a:p>
            <a:endParaRPr lang="fr-FR" b="1" dirty="0"/>
          </a:p>
        </p:txBody>
      </p:sp>
      <p:sp>
        <p:nvSpPr>
          <p:cNvPr id="6" name="ZoneTexte 5"/>
          <p:cNvSpPr txBox="1"/>
          <p:nvPr/>
        </p:nvSpPr>
        <p:spPr>
          <a:xfrm>
            <a:off x="1403648" y="4077072"/>
            <a:ext cx="7344816" cy="1323439"/>
          </a:xfrm>
          <a:prstGeom prst="rect">
            <a:avLst/>
          </a:prstGeom>
          <a:noFill/>
        </p:spPr>
        <p:txBody>
          <a:bodyPr wrap="square" rtlCol="0">
            <a:spAutoFit/>
          </a:bodyPr>
          <a:lstStyle/>
          <a:p>
            <a:r>
              <a:rPr lang="en-US" sz="2000" b="1" dirty="0"/>
              <a:t>For the following centuries, the Greeks administered </a:t>
            </a:r>
            <a:r>
              <a:rPr lang="en-US" sz="2000" b="1" u="sng" dirty="0" err="1"/>
              <a:t>Massalia</a:t>
            </a:r>
            <a:r>
              <a:rPr lang="en-US" sz="2000" b="1" dirty="0"/>
              <a:t> as a republic, renowned as a cultural center and for the wisdom of its laws. The Greek </a:t>
            </a:r>
            <a:r>
              <a:rPr lang="en-US" sz="2000" b="1" dirty="0" err="1"/>
              <a:t>Massalia</a:t>
            </a:r>
            <a:r>
              <a:rPr lang="en-US" sz="2000" b="1" dirty="0"/>
              <a:t> encompassed the Old Port and the peninsula on the north side, facing the sea.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re 1"/>
          <p:cNvSpPr txBox="1">
            <a:spLocks noGrp="1"/>
          </p:cNvSpPr>
          <p:nvPr>
            <p:ph type="title"/>
          </p:nvPr>
        </p:nvSpPr>
        <p:spPr>
          <a:xfrm>
            <a:off x="683568" y="24284"/>
            <a:ext cx="8229600" cy="1143000"/>
          </a:xfrm>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u="sng" dirty="0" err="1" smtClean="0"/>
              <a:t>Marseille’s</a:t>
            </a:r>
            <a:r>
              <a:rPr lang="fr-FR" b="1" u="sng" dirty="0" smtClean="0"/>
              <a:t> I.D.</a:t>
            </a:r>
            <a:endParaRPr lang="fr-FR" b="1" dirty="0">
              <a:solidFill>
                <a:srgbClr val="6600FF"/>
              </a:solidFill>
            </a:endParaRPr>
          </a:p>
        </p:txBody>
      </p:sp>
      <p:pic>
        <p:nvPicPr>
          <p:cNvPr id="4" name="Image 4"/>
          <p:cNvPicPr>
            <a:picLocks noChangeAspect="1"/>
          </p:cNvPicPr>
          <p:nvPr/>
        </p:nvPicPr>
        <p:blipFill>
          <a:blip r:embed="rId3"/>
          <a:stretch>
            <a:fillRect/>
          </a:stretch>
        </p:blipFill>
        <p:spPr>
          <a:xfrm>
            <a:off x="66364" y="320279"/>
            <a:ext cx="1728360" cy="1362960"/>
          </a:xfrm>
          <a:prstGeom prst="rect">
            <a:avLst/>
          </a:prstGeom>
          <a:noFill/>
          <a:ln>
            <a:noFill/>
          </a:ln>
        </p:spPr>
      </p:pic>
      <p:sp>
        <p:nvSpPr>
          <p:cNvPr id="7" name="ZoneTexte 6"/>
          <p:cNvSpPr txBox="1"/>
          <p:nvPr/>
        </p:nvSpPr>
        <p:spPr>
          <a:xfrm>
            <a:off x="31296" y="1711715"/>
            <a:ext cx="3892632" cy="4801314"/>
          </a:xfrm>
          <a:prstGeom prst="rect">
            <a:avLst/>
          </a:prstGeom>
          <a:noFill/>
        </p:spPr>
        <p:txBody>
          <a:bodyPr wrap="square" rtlCol="0">
            <a:spAutoFit/>
          </a:bodyPr>
          <a:lstStyle/>
          <a:p>
            <a:r>
              <a:rPr lang="en-US" dirty="0" smtClean="0"/>
              <a:t>­­* </a:t>
            </a:r>
            <a:r>
              <a:rPr lang="en-US" b="1" dirty="0" smtClean="0"/>
              <a:t>St­atus</a:t>
            </a:r>
            <a:r>
              <a:rPr lang="en-US" dirty="0" smtClean="0"/>
              <a:t> </a:t>
            </a:r>
            <a:r>
              <a:rPr lang="en-US" dirty="0"/>
              <a:t>: Capital of the </a:t>
            </a:r>
            <a:r>
              <a:rPr lang="en-US" dirty="0" err="1"/>
              <a:t>Bouches</a:t>
            </a:r>
            <a:r>
              <a:rPr lang="en-US" dirty="0"/>
              <a:t>-du-Rhône department and the Provence-</a:t>
            </a:r>
            <a:r>
              <a:rPr lang="en-US" dirty="0" err="1"/>
              <a:t>Alpes</a:t>
            </a:r>
            <a:r>
              <a:rPr lang="en-US" dirty="0"/>
              <a:t>-Côte d'Azur </a:t>
            </a:r>
            <a:r>
              <a:rPr lang="en-US" dirty="0" smtClean="0"/>
              <a:t>region. </a:t>
            </a:r>
          </a:p>
          <a:p>
            <a:r>
              <a:rPr lang="en-US" dirty="0"/>
              <a:t/>
            </a:r>
            <a:br>
              <a:rPr lang="en-US" dirty="0"/>
            </a:br>
            <a:r>
              <a:rPr lang="en-US" dirty="0" smtClean="0"/>
              <a:t>* </a:t>
            </a:r>
            <a:r>
              <a:rPr lang="en-US" b="1" dirty="0" smtClean="0"/>
              <a:t>Area </a:t>
            </a:r>
            <a:r>
              <a:rPr lang="en-US" b="1" dirty="0"/>
              <a:t>of the city</a:t>
            </a:r>
            <a:r>
              <a:rPr lang="en-US" dirty="0"/>
              <a:t> : 241 km2 of which 100 km2 of natural area </a:t>
            </a:r>
            <a:br>
              <a:rPr lang="en-US" dirty="0"/>
            </a:br>
            <a:r>
              <a:rPr lang="en-US" dirty="0" smtClean="0"/>
              <a:t>* </a:t>
            </a:r>
            <a:r>
              <a:rPr lang="en-US" b="1" dirty="0" smtClean="0"/>
              <a:t>Population</a:t>
            </a:r>
            <a:r>
              <a:rPr lang="en-US" dirty="0" smtClean="0"/>
              <a:t> </a:t>
            </a:r>
            <a:r>
              <a:rPr lang="en-US" dirty="0"/>
              <a:t>: Second largest city in France with approximately 860 363 inhabitants </a:t>
            </a:r>
            <a:endParaRPr lang="fr-FR" dirty="0"/>
          </a:p>
          <a:p>
            <a:r>
              <a:rPr lang="en-US" b="1" dirty="0" smtClean="0"/>
              <a:t>Marseilles </a:t>
            </a:r>
            <a:r>
              <a:rPr lang="en-US" b="1" dirty="0"/>
              <a:t>is one of </a:t>
            </a:r>
            <a:r>
              <a:rPr lang="en-US" b="1" u="sng" dirty="0">
                <a:hlinkClick r:id="rId4"/>
              </a:rPr>
              <a:t>Europe</a:t>
            </a:r>
            <a:r>
              <a:rPr lang="en-US" b="1" dirty="0"/>
              <a:t>’s largest and most important ports</a:t>
            </a:r>
            <a:r>
              <a:rPr lang="en-US" dirty="0"/>
              <a:t>, and is burgeoning with myriad expansion projects including a redevelopment of its </a:t>
            </a:r>
            <a:r>
              <a:rPr lang="en-US" dirty="0" smtClean="0"/>
              <a:t>docklands. </a:t>
            </a:r>
          </a:p>
          <a:p>
            <a:r>
              <a:rPr lang="en-US" dirty="0" smtClean="0"/>
              <a:t>It’s </a:t>
            </a:r>
            <a:r>
              <a:rPr lang="en-US" dirty="0"/>
              <a:t>Just three hours from </a:t>
            </a:r>
            <a:r>
              <a:rPr lang="en-US" u="sng" dirty="0">
                <a:hlinkClick r:id="rId5"/>
              </a:rPr>
              <a:t>Paris</a:t>
            </a:r>
            <a:r>
              <a:rPr lang="en-US" dirty="0"/>
              <a:t> by </a:t>
            </a:r>
            <a:r>
              <a:rPr lang="en-US" dirty="0" smtClean="0"/>
              <a:t>TGV.­ </a:t>
            </a:r>
            <a:r>
              <a:rPr lang="en-US" dirty="0"/>
              <a:t>­ ­­ </a:t>
            </a:r>
            <a:br>
              <a:rPr lang="en-US" dirty="0"/>
            </a:br>
            <a:r>
              <a:rPr lang="en-US" dirty="0"/>
              <a:t>­­­ ­ </a:t>
            </a:r>
            <a:endParaRPr lang="fr-FR" dirty="0"/>
          </a:p>
          <a:p>
            <a:r>
              <a:rPr lang="en-US" dirty="0"/>
              <a:t> </a:t>
            </a:r>
            <a:endParaRPr lang="fr-FR" dirty="0"/>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9952" y="1396972"/>
            <a:ext cx="4016312" cy="2677541"/>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9952" y="4293095"/>
            <a:ext cx="4752528" cy="2454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noGrp="1"/>
          </p:cNvSpPr>
          <p:nvPr>
            <p:ph type="title"/>
          </p:nvPr>
        </p:nvSpPr>
        <p:spPr>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u="sng" dirty="0" err="1" smtClean="0"/>
              <a:t>Marseille’s</a:t>
            </a:r>
            <a:r>
              <a:rPr lang="fr-FR" b="1" u="sng" dirty="0" smtClean="0"/>
              <a:t> I.D.</a:t>
            </a:r>
            <a:endParaRPr lang="fr-FR" b="1" dirty="0">
              <a:solidFill>
                <a:srgbClr val="6600FF"/>
              </a:solidFill>
            </a:endParaRPr>
          </a:p>
        </p:txBody>
      </p:sp>
      <p:sp>
        <p:nvSpPr>
          <p:cNvPr id="6" name="ZoneTexte 5"/>
          <p:cNvSpPr txBox="1"/>
          <p:nvPr/>
        </p:nvSpPr>
        <p:spPr>
          <a:xfrm>
            <a:off x="107504" y="2037221"/>
            <a:ext cx="4248472" cy="2031325"/>
          </a:xfrm>
          <a:prstGeom prst="rect">
            <a:avLst/>
          </a:prstGeom>
          <a:noFill/>
        </p:spPr>
        <p:txBody>
          <a:bodyPr wrap="square" rtlCol="0">
            <a:spAutoFit/>
          </a:bodyPr>
          <a:lstStyle/>
          <a:p>
            <a:r>
              <a:rPr lang="en-US" dirty="0"/>
              <a:t>With 14 ports spread over 57 </a:t>
            </a:r>
            <a:r>
              <a:rPr lang="en-US" dirty="0" err="1"/>
              <a:t>kilometres</a:t>
            </a:r>
            <a:r>
              <a:rPr lang="en-US" dirty="0"/>
              <a:t> of coastline, Marseille is the largest yachting </a:t>
            </a:r>
            <a:r>
              <a:rPr lang="en-US" dirty="0" smtClean="0"/>
              <a:t>center </a:t>
            </a:r>
            <a:r>
              <a:rPr lang="en-US" dirty="0"/>
              <a:t>in France, and the second largest in Europe. From the exploration of the majestic coves, soon to be under the protection of the national park, the islands of Friuli, and the </a:t>
            </a:r>
            <a:r>
              <a:rPr lang="en-US" dirty="0" smtClean="0"/>
              <a:t>bay. </a:t>
            </a:r>
            <a:endParaRPr lang="fr-FR" dirty="0"/>
          </a:p>
        </p:txBody>
      </p:sp>
      <p:sp>
        <p:nvSpPr>
          <p:cNvPr id="9" name="ZoneTexte 8"/>
          <p:cNvSpPr txBox="1"/>
          <p:nvPr/>
        </p:nvSpPr>
        <p:spPr>
          <a:xfrm>
            <a:off x="107504" y="1686412"/>
            <a:ext cx="3744416" cy="369332"/>
          </a:xfrm>
          <a:prstGeom prst="rect">
            <a:avLst/>
          </a:prstGeom>
          <a:noFill/>
        </p:spPr>
        <p:txBody>
          <a:bodyPr wrap="square" rtlCol="0">
            <a:spAutoFit/>
          </a:bodyPr>
          <a:lstStyle/>
          <a:p>
            <a:r>
              <a:rPr lang="en-US" b="1" dirty="0"/>
              <a:t>Marseille, the city of </a:t>
            </a:r>
            <a:r>
              <a:rPr lang="en-US" b="1" dirty="0" smtClean="0"/>
              <a:t>wate­r sports</a:t>
            </a:r>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615480"/>
            <a:ext cx="2903549" cy="1800200"/>
          </a:xfrm>
          <a:prstGeom prst="rect">
            <a:avLst/>
          </a:prstGeom>
        </p:spPr>
      </p:pic>
      <p:sp>
        <p:nvSpPr>
          <p:cNvPr id="11" name="ZoneTexte 10"/>
          <p:cNvSpPr txBox="1"/>
          <p:nvPr/>
        </p:nvSpPr>
        <p:spPr>
          <a:xfrm>
            <a:off x="35496" y="4214123"/>
            <a:ext cx="3096344" cy="369332"/>
          </a:xfrm>
          <a:prstGeom prst="rect">
            <a:avLst/>
          </a:prstGeom>
          <a:noFill/>
        </p:spPr>
        <p:txBody>
          <a:bodyPr wrap="square" rtlCol="0">
            <a:spAutoFit/>
          </a:bodyPr>
          <a:lstStyle/>
          <a:p>
            <a:r>
              <a:rPr lang="en-US" b="1" dirty="0"/>
              <a:t>Marseille, a city of commerce </a:t>
            </a:r>
            <a:endParaRPr lang="fr-FR" dirty="0"/>
          </a:p>
        </p:txBody>
      </p:sp>
      <p:sp>
        <p:nvSpPr>
          <p:cNvPr id="13" name="ZoneTexte 12"/>
          <p:cNvSpPr txBox="1"/>
          <p:nvPr/>
        </p:nvSpPr>
        <p:spPr>
          <a:xfrm>
            <a:off x="2987824" y="4092700"/>
            <a:ext cx="5688632" cy="923330"/>
          </a:xfrm>
          <a:prstGeom prst="rect">
            <a:avLst/>
          </a:prstGeom>
          <a:noFill/>
        </p:spPr>
        <p:txBody>
          <a:bodyPr wrap="square" rtlCol="0">
            <a:spAutoFit/>
          </a:bodyPr>
          <a:lstStyle/>
          <a:p>
            <a:r>
              <a:rPr lang="en-US" dirty="0"/>
              <a:t>Marseille is a market town with a catchment area of ​​nearly 1.7 million people, 15,000 shops, and 4 million tourists including 820,000 cruise passengers. </a:t>
            </a:r>
            <a:endParaRPr lang="fr-FR" dirty="0"/>
          </a:p>
        </p:txBody>
      </p:sp>
      <p:sp>
        <p:nvSpPr>
          <p:cNvPr id="14" name="ZoneTexte 13"/>
          <p:cNvSpPr txBox="1"/>
          <p:nvPr/>
        </p:nvSpPr>
        <p:spPr>
          <a:xfrm>
            <a:off x="35496" y="4987883"/>
            <a:ext cx="2520280" cy="369332"/>
          </a:xfrm>
          <a:prstGeom prst="rect">
            <a:avLst/>
          </a:prstGeom>
          <a:noFill/>
        </p:spPr>
        <p:txBody>
          <a:bodyPr wrap="square" rtlCol="0">
            <a:spAutoFit/>
          </a:bodyPr>
          <a:lstStyle/>
          <a:p>
            <a:r>
              <a:rPr lang="en-US" sz="1600" b="1" dirty="0"/>
              <a:t>Marseille, a city of C</a:t>
            </a:r>
            <a:r>
              <a:rPr lang="en-US" sz="1600" b="1" dirty="0" smtClean="0"/>
              <a:t>inema</a:t>
            </a:r>
            <a:r>
              <a:rPr lang="en-US" b="1" dirty="0"/>
              <a:t> </a:t>
            </a:r>
            <a:endParaRPr lang="fr-FR" dirty="0"/>
          </a:p>
        </p:txBody>
      </p:sp>
      <p:sp>
        <p:nvSpPr>
          <p:cNvPr id="15" name="ZoneTexte 14"/>
          <p:cNvSpPr txBox="1"/>
          <p:nvPr/>
        </p:nvSpPr>
        <p:spPr>
          <a:xfrm>
            <a:off x="2627784" y="5016030"/>
            <a:ext cx="5976664" cy="1477328"/>
          </a:xfrm>
          <a:prstGeom prst="rect">
            <a:avLst/>
          </a:prstGeom>
          <a:noFill/>
        </p:spPr>
        <p:txBody>
          <a:bodyPr wrap="square" rtlCol="0">
            <a:spAutoFit/>
          </a:bodyPr>
          <a:lstStyle/>
          <a:p>
            <a:r>
              <a:rPr lang="en-US" b="1" dirty="0"/>
              <a:t>It is the most filmed city in France after Paris. </a:t>
            </a:r>
            <a:r>
              <a:rPr lang="en-US" dirty="0"/>
              <a:t>Its warm light, blue sea, its rich and varied heritage, and the simplicity of its inhabitants have long attracted filmmakers and inspired scenarists. </a:t>
            </a:r>
            <a:r>
              <a:rPr lang="en-US" dirty="0" smtClean="0"/>
              <a:t>Established on July 1, 2009, the Belle de Mai multi-media center (films studios)</a:t>
            </a:r>
            <a:endParaRPr lang="fr-FR" dirty="0"/>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4" y="5370385"/>
            <a:ext cx="2540000" cy="1390650"/>
          </a:xfrm>
          <a:prstGeom prst="rect">
            <a:avLst/>
          </a:prstGeom>
        </p:spPr>
      </p:pic>
    </p:spTree>
    <p:extLst>
      <p:ext uri="{BB962C8B-B14F-4D97-AF65-F5344CB8AC3E}">
        <p14:creationId xmlns:p14="http://schemas.microsoft.com/office/powerpoint/2010/main" val="373549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p:cNvSpPr txBox="1">
            <a:spLocks noGrp="1"/>
          </p:cNvSpPr>
          <p:nvPr>
            <p:ph type="ctrTitle"/>
          </p:nvPr>
        </p:nvSpPr>
        <p:spPr>
          <a:xfrm>
            <a:off x="215640" y="116640"/>
            <a:ext cx="8820856" cy="1296000"/>
          </a:xfrm>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dirty="0" smtClean="0">
                <a:solidFill>
                  <a:srgbClr val="6600FF"/>
                </a:solidFill>
              </a:rPr>
              <a:t>Situation of the </a:t>
            </a:r>
            <a:r>
              <a:rPr lang="fr-FR" b="1" dirty="0" err="1" smtClean="0">
                <a:solidFill>
                  <a:srgbClr val="6600FF"/>
                </a:solidFill>
              </a:rPr>
              <a:t>School</a:t>
            </a:r>
            <a:r>
              <a:rPr lang="fr-FR" b="1" dirty="0" smtClean="0">
                <a:solidFill>
                  <a:srgbClr val="6600FF"/>
                </a:solidFill>
              </a:rPr>
              <a:t> Le </a:t>
            </a:r>
            <a:r>
              <a:rPr lang="fr-FR" b="1" dirty="0" err="1">
                <a:solidFill>
                  <a:srgbClr val="6600FF"/>
                </a:solidFill>
              </a:rPr>
              <a:t>R</a:t>
            </a:r>
            <a:r>
              <a:rPr lang="fr-FR" b="1" dirty="0" err="1" smtClean="0">
                <a:solidFill>
                  <a:srgbClr val="6600FF"/>
                </a:solidFill>
              </a:rPr>
              <a:t>uissatel</a:t>
            </a:r>
            <a:r>
              <a:rPr lang="fr-FR" b="1" dirty="0" smtClean="0">
                <a:solidFill>
                  <a:srgbClr val="6600FF"/>
                </a:solidFill>
              </a:rPr>
              <a:t> in </a:t>
            </a:r>
            <a:r>
              <a:rPr lang="fr-FR" b="1" dirty="0" err="1" smtClean="0">
                <a:solidFill>
                  <a:srgbClr val="6600FF"/>
                </a:solidFill>
              </a:rPr>
              <a:t>Marseilles</a:t>
            </a:r>
            <a:endParaRPr lang="fr-FR" b="1" dirty="0">
              <a:solidFill>
                <a:srgbClr val="6600FF"/>
              </a:solidFill>
            </a:endParaRPr>
          </a:p>
        </p:txBody>
      </p:sp>
      <p:sp>
        <p:nvSpPr>
          <p:cNvPr id="3" name="ZoneTexte 4"/>
          <p:cNvSpPr txBox="1"/>
          <p:nvPr/>
        </p:nvSpPr>
        <p:spPr>
          <a:xfrm>
            <a:off x="215640" y="1646640"/>
            <a:ext cx="4572360" cy="436723"/>
          </a:xfrm>
          <a:prstGeom prst="rect">
            <a:avLst/>
          </a:prstGeom>
          <a:noFill/>
          <a:ln>
            <a:noFill/>
          </a:ln>
        </p:spPr>
        <p:txBody>
          <a:bodyPr vert="horz" wrap="square" lIns="91440" tIns="45720" rIns="91440" bIns="45720" anchor="t" anchorCtr="0" compatLnSpc="0">
            <a:spAutoFit/>
          </a:bodyPr>
          <a:lstStyle/>
          <a:p>
            <a:pPr lvl="0"/>
            <a:r>
              <a:rPr lang="fr-FR" sz="2200" b="1" i="0" u="sng" strike="noStrike" kern="1200" spc="0" baseline="0" dirty="0" err="1" smtClean="0">
                <a:ln>
                  <a:noFill/>
                </a:ln>
                <a:solidFill>
                  <a:srgbClr val="000000"/>
                </a:solidFill>
                <a:uFillTx/>
                <a:latin typeface="Calibri" pitchFamily="18"/>
                <a:ea typeface="Arial Unicode MS" pitchFamily="2"/>
                <a:cs typeface="Mangal" pitchFamily="2"/>
              </a:rPr>
              <a:t>From</a:t>
            </a:r>
            <a:r>
              <a:rPr lang="fr-FR" sz="2200" b="1" i="0" u="sng" strike="noStrike" kern="1200" spc="0" baseline="0" dirty="0" smtClean="0">
                <a:ln>
                  <a:noFill/>
                </a:ln>
                <a:solidFill>
                  <a:srgbClr val="000000"/>
                </a:solidFill>
                <a:uFillTx/>
                <a:latin typeface="Calibri" pitchFamily="18"/>
                <a:ea typeface="Arial Unicode MS" pitchFamily="2"/>
                <a:cs typeface="Mangal" pitchFamily="2"/>
              </a:rPr>
              <a:t> the </a:t>
            </a:r>
            <a:r>
              <a:rPr lang="fr-FR" sz="2200" b="1" i="0" u="sng" strike="noStrike" kern="1200" spc="0" baseline="0" dirty="0" err="1" smtClean="0">
                <a:ln>
                  <a:noFill/>
                </a:ln>
                <a:solidFill>
                  <a:srgbClr val="000000"/>
                </a:solidFill>
                <a:uFillTx/>
                <a:latin typeface="Calibri" pitchFamily="18"/>
                <a:ea typeface="Arial Unicode MS" pitchFamily="2"/>
                <a:cs typeface="Mangal" pitchFamily="2"/>
              </a:rPr>
              <a:t>old</a:t>
            </a:r>
            <a:r>
              <a:rPr lang="fr-FR" sz="2200" b="1" i="0" u="sng" strike="noStrike" kern="1200" spc="0" baseline="0" dirty="0" smtClean="0">
                <a:ln>
                  <a:noFill/>
                </a:ln>
                <a:solidFill>
                  <a:srgbClr val="000000"/>
                </a:solidFill>
                <a:uFillTx/>
                <a:latin typeface="Calibri" pitchFamily="18"/>
                <a:ea typeface="Arial Unicode MS" pitchFamily="2"/>
                <a:cs typeface="Mangal" pitchFamily="2"/>
              </a:rPr>
              <a:t> Port</a:t>
            </a:r>
            <a:r>
              <a:rPr lang="fr-FR" sz="2200" b="1" u="sng" dirty="0">
                <a:solidFill>
                  <a:srgbClr val="000000"/>
                </a:solidFill>
                <a:latin typeface="Calibri" pitchFamily="18"/>
                <a:ea typeface="Arial Unicode MS" pitchFamily="2"/>
                <a:cs typeface="Mangal" pitchFamily="2"/>
              </a:rPr>
              <a:t> </a:t>
            </a:r>
            <a:r>
              <a:rPr lang="fr-FR" sz="2200" b="1" u="sng" dirty="0" smtClean="0">
                <a:solidFill>
                  <a:srgbClr val="000000"/>
                </a:solidFill>
                <a:latin typeface="Calibri" pitchFamily="18"/>
                <a:ea typeface="Arial Unicode MS" pitchFamily="2"/>
                <a:cs typeface="Mangal" pitchFamily="2"/>
              </a:rPr>
              <a:t> to </a:t>
            </a:r>
            <a:r>
              <a:rPr lang="fr-FR" sz="2200" b="1" u="sng" dirty="0">
                <a:solidFill>
                  <a:srgbClr val="000000"/>
                </a:solidFill>
                <a:latin typeface="Calibri" pitchFamily="18"/>
                <a:ea typeface="Arial Unicode MS" pitchFamily="2"/>
                <a:cs typeface="Mangal" pitchFamily="2"/>
              </a:rPr>
              <a:t>the </a:t>
            </a:r>
            <a:r>
              <a:rPr lang="fr-FR" sz="2200" b="1" u="sng" dirty="0" err="1">
                <a:solidFill>
                  <a:srgbClr val="000000"/>
                </a:solidFill>
                <a:latin typeface="Calibri" pitchFamily="18"/>
                <a:ea typeface="Arial Unicode MS" pitchFamily="2"/>
                <a:cs typeface="Mangal" pitchFamily="2"/>
              </a:rPr>
              <a:t>college</a:t>
            </a:r>
            <a:r>
              <a:rPr lang="fr-FR" sz="2200" b="1" u="sng" dirty="0">
                <a:solidFill>
                  <a:srgbClr val="000000"/>
                </a:solidFill>
                <a:latin typeface="Calibri" pitchFamily="18"/>
                <a:ea typeface="Arial Unicode MS" pitchFamily="2"/>
                <a:cs typeface="Mangal" pitchFamily="2"/>
              </a:rPr>
              <a:t> </a:t>
            </a:r>
            <a:endParaRPr lang="fr-FR" sz="2200" b="1" i="0" u="sng" strike="noStrike" kern="1200" spc="0" baseline="0" dirty="0">
              <a:ln>
                <a:noFill/>
              </a:ln>
              <a:solidFill>
                <a:srgbClr val="000000"/>
              </a:solidFill>
              <a:uFillTx/>
              <a:latin typeface="Calibri" pitchFamily="18"/>
              <a:ea typeface="Arial Unicode MS" pitchFamily="2"/>
              <a:cs typeface="Mangal" pitchFamily="2"/>
            </a:endParaRPr>
          </a:p>
        </p:txBody>
      </p:sp>
      <p:sp>
        <p:nvSpPr>
          <p:cNvPr id="4" name="ZoneTexte 7"/>
          <p:cNvSpPr txBox="1"/>
          <p:nvPr/>
        </p:nvSpPr>
        <p:spPr>
          <a:xfrm>
            <a:off x="215640" y="4509000"/>
            <a:ext cx="8533080" cy="366119"/>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Arial Unicode MS" pitchFamily="2"/>
                <a:cs typeface="Mangal" pitchFamily="2"/>
              </a:rPr>
              <a:t>                                                                                           </a:t>
            </a:r>
          </a:p>
        </p:txBody>
      </p:sp>
      <p:pic>
        <p:nvPicPr>
          <p:cNvPr id="5" name="Image 8"/>
          <p:cNvPicPr>
            <a:picLocks noChangeAspect="1"/>
          </p:cNvPicPr>
          <p:nvPr/>
        </p:nvPicPr>
        <p:blipFill>
          <a:blip r:embed="rId3"/>
          <a:stretch>
            <a:fillRect/>
          </a:stretch>
        </p:blipFill>
        <p:spPr>
          <a:xfrm>
            <a:off x="1259632" y="2391564"/>
            <a:ext cx="8172360" cy="4476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4680"/>
            <a:ext cx="8363160" cy="1143000"/>
          </a:xfrm>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fr-FR" b="1" dirty="0" smtClean="0">
                <a:solidFill>
                  <a:srgbClr val="FF00FF"/>
                </a:solidFill>
              </a:rPr>
              <a:t>«</a:t>
            </a:r>
            <a:r>
              <a:rPr lang="fr-FR" b="1" dirty="0" err="1" smtClean="0">
                <a:solidFill>
                  <a:srgbClr val="FF00FF"/>
                </a:solidFill>
              </a:rPr>
              <a:t>Welcome</a:t>
            </a:r>
            <a:r>
              <a:rPr lang="fr-FR" b="1" dirty="0" smtClean="0">
                <a:solidFill>
                  <a:srgbClr val="FF00FF"/>
                </a:solidFill>
              </a:rPr>
              <a:t> to Le </a:t>
            </a:r>
            <a:r>
              <a:rPr lang="fr-FR" b="1" dirty="0" err="1" smtClean="0">
                <a:solidFill>
                  <a:srgbClr val="FF00FF"/>
                </a:solidFill>
              </a:rPr>
              <a:t>Ruissatel</a:t>
            </a:r>
            <a:r>
              <a:rPr lang="fr-FR" b="1" dirty="0">
                <a:solidFill>
                  <a:srgbClr val="FF00FF"/>
                </a:solidFill>
              </a:rPr>
              <a:t> »</a:t>
            </a:r>
          </a:p>
        </p:txBody>
      </p:sp>
      <p:pic>
        <p:nvPicPr>
          <p:cNvPr id="3" name="Espace réservé du contenu 3"/>
          <p:cNvPicPr>
            <a:picLocks noGrp="1" noChangeAspect="1"/>
          </p:cNvPicPr>
          <p:nvPr>
            <p:ph idx="1"/>
          </p:nvPr>
        </p:nvPicPr>
        <p:blipFill>
          <a:blip r:embed="rId3"/>
          <a:stretch>
            <a:fillRect/>
          </a:stretch>
        </p:blipFill>
        <p:spPr>
          <a:xfrm>
            <a:off x="4212000" y="1797840"/>
            <a:ext cx="4955040" cy="3539160"/>
          </a:xfrm>
        </p:spPr>
      </p:pic>
      <p:sp>
        <p:nvSpPr>
          <p:cNvPr id="4" name="ZoneTexte 4"/>
          <p:cNvSpPr txBox="1"/>
          <p:nvPr/>
        </p:nvSpPr>
        <p:spPr>
          <a:xfrm>
            <a:off x="5292000" y="5714304"/>
            <a:ext cx="3528360" cy="405432"/>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2000" b="1" i="0" u="none" strike="noStrike" kern="1200" spc="0" baseline="0" dirty="0" smtClean="0">
                <a:ln>
                  <a:noFill/>
                </a:ln>
                <a:solidFill>
                  <a:srgbClr val="660066"/>
                </a:solidFill>
                <a:latin typeface="Calibri" pitchFamily="18"/>
                <a:ea typeface="Arial Unicode MS" pitchFamily="2"/>
                <a:cs typeface="Mangal" pitchFamily="2"/>
              </a:rPr>
              <a:t>Our </a:t>
            </a:r>
            <a:r>
              <a:rPr lang="fr-FR" sz="2000" b="1" i="0" u="none" strike="noStrike" kern="1200" spc="0" baseline="0" dirty="0" err="1" smtClean="0">
                <a:ln>
                  <a:noFill/>
                </a:ln>
                <a:solidFill>
                  <a:srgbClr val="660066"/>
                </a:solidFill>
                <a:latin typeface="Calibri" pitchFamily="18"/>
                <a:ea typeface="Arial Unicode MS" pitchFamily="2"/>
                <a:cs typeface="Mangal" pitchFamily="2"/>
              </a:rPr>
              <a:t>school</a:t>
            </a:r>
            <a:r>
              <a:rPr lang="fr-FR" sz="2000" b="1" i="0" u="none" strike="noStrike" kern="1200" spc="0" baseline="0" dirty="0" smtClean="0">
                <a:ln>
                  <a:noFill/>
                </a:ln>
                <a:solidFill>
                  <a:srgbClr val="660066"/>
                </a:solidFill>
                <a:latin typeface="Calibri" pitchFamily="18"/>
                <a:ea typeface="Arial Unicode MS" pitchFamily="2"/>
                <a:cs typeface="Mangal" pitchFamily="2"/>
              </a:rPr>
              <a:t>  «</a:t>
            </a:r>
            <a:r>
              <a:rPr lang="fr-FR" sz="2000" b="1" i="0" u="none" strike="noStrike" kern="1200" spc="0" baseline="0" dirty="0">
                <a:ln>
                  <a:noFill/>
                </a:ln>
                <a:solidFill>
                  <a:srgbClr val="660066"/>
                </a:solidFill>
                <a:latin typeface="Calibri" pitchFamily="18"/>
                <a:ea typeface="Arial Unicode MS" pitchFamily="2"/>
                <a:cs typeface="Mangal" pitchFamily="2"/>
              </a:rPr>
              <a:t> Le </a:t>
            </a:r>
            <a:r>
              <a:rPr lang="fr-FR" sz="2000" b="1" i="0" u="none" strike="noStrike" kern="1200" spc="0" baseline="0" dirty="0" err="1">
                <a:ln>
                  <a:noFill/>
                </a:ln>
                <a:solidFill>
                  <a:srgbClr val="660066"/>
                </a:solidFill>
                <a:latin typeface="Calibri" pitchFamily="18"/>
                <a:ea typeface="Arial Unicode MS" pitchFamily="2"/>
                <a:cs typeface="Mangal" pitchFamily="2"/>
              </a:rPr>
              <a:t>Ruissatel</a:t>
            </a:r>
            <a:r>
              <a:rPr lang="fr-FR" sz="2000" b="1" i="0" u="none" strike="noStrike" kern="1200" spc="0" baseline="0" dirty="0">
                <a:ln>
                  <a:noFill/>
                </a:ln>
                <a:solidFill>
                  <a:srgbClr val="660066"/>
                </a:solidFill>
                <a:latin typeface="Calibri" pitchFamily="18"/>
                <a:ea typeface="Arial Unicode MS" pitchFamily="2"/>
                <a:cs typeface="Mangal" pitchFamily="2"/>
              </a:rPr>
              <a:t> »</a:t>
            </a:r>
          </a:p>
        </p:txBody>
      </p:sp>
      <p:sp>
        <p:nvSpPr>
          <p:cNvPr id="5" name="ZoneTexte 6"/>
          <p:cNvSpPr txBox="1"/>
          <p:nvPr/>
        </p:nvSpPr>
        <p:spPr>
          <a:xfrm>
            <a:off x="35580" y="1700808"/>
            <a:ext cx="4093560" cy="781111"/>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2200" b="1" i="0" u="none" strike="noStrike" kern="1200" spc="0" baseline="0" dirty="0" smtClean="0">
                <a:ln>
                  <a:noFill/>
                </a:ln>
                <a:solidFill>
                  <a:srgbClr val="000000"/>
                </a:solidFill>
                <a:latin typeface="Calibri" pitchFamily="18"/>
                <a:ea typeface="Arial Unicode MS" pitchFamily="2"/>
                <a:cs typeface="Mangal" pitchFamily="2"/>
              </a:rPr>
              <a:t>**the </a:t>
            </a:r>
            <a:r>
              <a:rPr lang="fr-FR" sz="2200" b="1" i="0" u="none" strike="noStrike" kern="1200" spc="0" baseline="0" dirty="0" err="1" smtClean="0">
                <a:ln>
                  <a:noFill/>
                </a:ln>
                <a:solidFill>
                  <a:srgbClr val="000000"/>
                </a:solidFill>
                <a:latin typeface="Calibri" pitchFamily="18"/>
                <a:ea typeface="Arial Unicode MS" pitchFamily="2"/>
                <a:cs typeface="Mangal" pitchFamily="2"/>
              </a:rPr>
              <a:t>school</a:t>
            </a:r>
            <a:r>
              <a:rPr lang="fr-FR" sz="2200" b="1" i="0" u="none" strike="noStrike" kern="1200" spc="0" baseline="0" dirty="0" smtClean="0">
                <a:ln>
                  <a:noFill/>
                </a:ln>
                <a:solidFill>
                  <a:srgbClr val="000000"/>
                </a:solidFill>
                <a:latin typeface="Calibri" pitchFamily="18"/>
                <a:ea typeface="Arial Unicode MS" pitchFamily="2"/>
                <a:cs typeface="Mangal" pitchFamily="2"/>
              </a:rPr>
              <a:t> opens </a:t>
            </a:r>
            <a:r>
              <a:rPr lang="fr-FR" sz="2200" b="1" i="0" u="none" strike="noStrike" kern="1200" spc="0" baseline="0" dirty="0" err="1" smtClean="0">
                <a:ln>
                  <a:noFill/>
                </a:ln>
                <a:solidFill>
                  <a:srgbClr val="000000"/>
                </a:solidFill>
                <a:latin typeface="Calibri" pitchFamily="18"/>
                <a:ea typeface="Arial Unicode MS" pitchFamily="2"/>
                <a:cs typeface="Mangal" pitchFamily="2"/>
              </a:rPr>
              <a:t>from</a:t>
            </a:r>
            <a:r>
              <a:rPr lang="fr-FR" sz="2200" b="1" i="0" u="none" strike="noStrike" kern="1200" spc="0" baseline="0" dirty="0" smtClean="0">
                <a:ln>
                  <a:noFill/>
                </a:ln>
                <a:solidFill>
                  <a:srgbClr val="000000"/>
                </a:solidFill>
                <a:latin typeface="Calibri" pitchFamily="18"/>
                <a:ea typeface="Arial Unicode MS" pitchFamily="2"/>
                <a:cs typeface="Mangal" pitchFamily="2"/>
              </a:rPr>
              <a:t> 7.45 </a:t>
            </a:r>
            <a:r>
              <a:rPr lang="fr-FR" sz="2200" b="1" i="0" u="none" strike="noStrike" kern="1200" spc="0" baseline="0" dirty="0" err="1" smtClean="0">
                <a:ln>
                  <a:noFill/>
                </a:ln>
                <a:solidFill>
                  <a:srgbClr val="000000"/>
                </a:solidFill>
                <a:latin typeface="Calibri" pitchFamily="18"/>
                <a:ea typeface="Arial Unicode MS" pitchFamily="2"/>
                <a:cs typeface="Mangal" pitchFamily="2"/>
              </a:rPr>
              <a:t>am</a:t>
            </a:r>
            <a:r>
              <a:rPr lang="fr-FR" sz="2200" b="1" i="0" u="none" strike="noStrike" kern="1200" spc="0" baseline="0" dirty="0" smtClean="0">
                <a:ln>
                  <a:noFill/>
                </a:ln>
                <a:solidFill>
                  <a:srgbClr val="000000"/>
                </a:solidFill>
                <a:latin typeface="Calibri" pitchFamily="18"/>
                <a:ea typeface="Arial Unicode MS" pitchFamily="2"/>
                <a:cs typeface="Mangal" pitchFamily="2"/>
              </a:rPr>
              <a:t>      </a:t>
            </a:r>
          </a:p>
          <a:p>
            <a:pPr marL="0" marR="0" lvl="0" indent="0" algn="l" rtl="0" hangingPunct="1">
              <a:lnSpc>
                <a:spcPct val="100000"/>
              </a:lnSpc>
              <a:spcBef>
                <a:spcPts val="0"/>
              </a:spcBef>
              <a:spcAft>
                <a:spcPts val="0"/>
              </a:spcAft>
              <a:buNone/>
              <a:tabLst/>
            </a:pPr>
            <a:r>
              <a:rPr lang="fr-FR" sz="2200" b="1" dirty="0" smtClean="0">
                <a:solidFill>
                  <a:srgbClr val="000000"/>
                </a:solidFill>
                <a:latin typeface="Calibri" pitchFamily="18"/>
                <a:ea typeface="Arial Unicode MS" pitchFamily="2"/>
                <a:cs typeface="Mangal" pitchFamily="2"/>
              </a:rPr>
              <a:t>    </a:t>
            </a:r>
            <a:r>
              <a:rPr lang="fr-FR" sz="2200" b="1" i="0" u="none" strike="noStrike" kern="1200" spc="0" baseline="0" dirty="0" smtClean="0">
                <a:ln>
                  <a:noFill/>
                </a:ln>
                <a:solidFill>
                  <a:srgbClr val="000000"/>
                </a:solidFill>
                <a:latin typeface="Calibri" pitchFamily="18"/>
                <a:ea typeface="Arial Unicode MS" pitchFamily="2"/>
                <a:cs typeface="Mangal" pitchFamily="2"/>
              </a:rPr>
              <a:t>to 18</a:t>
            </a:r>
            <a:r>
              <a:rPr lang="fr-FR" sz="2200" b="1" i="0" u="none" strike="noStrike" kern="1200" spc="0" dirty="0" smtClean="0">
                <a:ln>
                  <a:noFill/>
                </a:ln>
                <a:solidFill>
                  <a:srgbClr val="000000"/>
                </a:solidFill>
                <a:latin typeface="Calibri" pitchFamily="18"/>
                <a:ea typeface="Arial Unicode MS" pitchFamily="2"/>
                <a:cs typeface="Mangal" pitchFamily="2"/>
              </a:rPr>
              <a:t> pm</a:t>
            </a:r>
            <a:endParaRPr lang="fr-FR" sz="2200" b="1" i="0" u="none" strike="noStrike" kern="1200" spc="0" baseline="0" dirty="0">
              <a:ln>
                <a:noFill/>
              </a:ln>
              <a:solidFill>
                <a:srgbClr val="000000"/>
              </a:solidFill>
              <a:latin typeface="Calibri" pitchFamily="18"/>
              <a:ea typeface="Arial Unicode MS" pitchFamily="2"/>
              <a:cs typeface="Mangal" pitchFamily="2"/>
            </a:endParaRPr>
          </a:p>
        </p:txBody>
      </p:sp>
      <p:sp>
        <p:nvSpPr>
          <p:cNvPr id="6" name="ZoneTexte 7"/>
          <p:cNvSpPr txBox="1"/>
          <p:nvPr/>
        </p:nvSpPr>
        <p:spPr>
          <a:xfrm>
            <a:off x="323639" y="2481919"/>
            <a:ext cx="3672359" cy="4788427"/>
          </a:xfrm>
          <a:prstGeom prst="rect">
            <a:avLst/>
          </a:prstGeom>
          <a:noFill/>
          <a:ln>
            <a:noFill/>
          </a:ln>
        </p:spPr>
        <p:txBody>
          <a:bodyPr vert="horz" wrap="square" lIns="91440" tIns="45720" rIns="91440" bIns="45720" anchor="t" anchorCtr="0" compatLnSpc="0">
            <a:spAutoFit/>
          </a:bodyPr>
          <a:lstStyle/>
          <a:p>
            <a:r>
              <a:rPr lang="en-US" sz="2400" dirty="0"/>
              <a:t>Our school community includes a population of </a:t>
            </a:r>
            <a:r>
              <a:rPr lang="en-US" sz="2400" b="1" dirty="0" smtClean="0"/>
              <a:t>782 students </a:t>
            </a:r>
            <a:r>
              <a:rPr lang="fr-FR" sz="2400" b="1" dirty="0" smtClean="0">
                <a:solidFill>
                  <a:srgbClr val="0000FF"/>
                </a:solidFill>
                <a:latin typeface="Calibri" pitchFamily="18"/>
                <a:ea typeface="Arial Unicode MS" pitchFamily="2"/>
                <a:cs typeface="Mangal" pitchFamily="2"/>
              </a:rPr>
              <a:t>(</a:t>
            </a:r>
            <a:r>
              <a:rPr lang="fr-FR" sz="2400" b="1" dirty="0" err="1">
                <a:solidFill>
                  <a:srgbClr val="0000FF"/>
                </a:solidFill>
                <a:latin typeface="Calibri" pitchFamily="18"/>
                <a:ea typeface="Arial Unicode MS" pitchFamily="2"/>
                <a:cs typeface="Mangal" pitchFamily="2"/>
              </a:rPr>
              <a:t>children</a:t>
            </a:r>
            <a:r>
              <a:rPr lang="fr-FR" sz="2400" b="1" dirty="0">
                <a:solidFill>
                  <a:srgbClr val="0000FF"/>
                </a:solidFill>
                <a:latin typeface="Calibri" pitchFamily="18"/>
                <a:ea typeface="Arial Unicode MS" pitchFamily="2"/>
                <a:cs typeface="Mangal" pitchFamily="2"/>
              </a:rPr>
              <a:t> </a:t>
            </a:r>
            <a:r>
              <a:rPr lang="fr-FR" sz="2400" b="1" dirty="0" err="1">
                <a:solidFill>
                  <a:srgbClr val="0000FF"/>
                </a:solidFill>
                <a:latin typeface="Calibri" pitchFamily="18"/>
                <a:ea typeface="Arial Unicode MS" pitchFamily="2"/>
                <a:cs typeface="Mangal" pitchFamily="2"/>
              </a:rPr>
              <a:t>from</a:t>
            </a:r>
            <a:r>
              <a:rPr lang="fr-FR" sz="2400" b="1" dirty="0">
                <a:solidFill>
                  <a:srgbClr val="0000FF"/>
                </a:solidFill>
                <a:latin typeface="Calibri" pitchFamily="18"/>
                <a:ea typeface="Arial Unicode MS" pitchFamily="2"/>
                <a:cs typeface="Mangal" pitchFamily="2"/>
              </a:rPr>
              <a:t> 11 </a:t>
            </a:r>
            <a:r>
              <a:rPr lang="fr-FR" sz="2400" b="1" dirty="0" err="1">
                <a:solidFill>
                  <a:srgbClr val="0000FF"/>
                </a:solidFill>
                <a:latin typeface="Calibri" pitchFamily="18"/>
                <a:ea typeface="Arial Unicode MS" pitchFamily="2"/>
                <a:cs typeface="Mangal" pitchFamily="2"/>
              </a:rPr>
              <a:t>years</a:t>
            </a:r>
            <a:r>
              <a:rPr lang="fr-FR" sz="2400" b="1" dirty="0">
                <a:solidFill>
                  <a:srgbClr val="0000FF"/>
                </a:solidFill>
                <a:latin typeface="Calibri" pitchFamily="18"/>
                <a:ea typeface="Arial Unicode MS" pitchFamily="2"/>
                <a:cs typeface="Mangal" pitchFamily="2"/>
              </a:rPr>
              <a:t> </a:t>
            </a:r>
            <a:r>
              <a:rPr lang="fr-FR" sz="2400" b="1" dirty="0" err="1">
                <a:solidFill>
                  <a:srgbClr val="0000FF"/>
                </a:solidFill>
                <a:latin typeface="Calibri" pitchFamily="18"/>
                <a:ea typeface="Arial Unicode MS" pitchFamily="2"/>
                <a:cs typeface="Mangal" pitchFamily="2"/>
              </a:rPr>
              <a:t>old</a:t>
            </a:r>
            <a:r>
              <a:rPr lang="fr-FR" sz="2400" b="1" dirty="0">
                <a:solidFill>
                  <a:srgbClr val="0000FF"/>
                </a:solidFill>
                <a:latin typeface="Calibri" pitchFamily="18"/>
                <a:ea typeface="Arial Unicode MS" pitchFamily="2"/>
                <a:cs typeface="Mangal" pitchFamily="2"/>
              </a:rPr>
              <a:t> to 15)</a:t>
            </a:r>
          </a:p>
          <a:p>
            <a:pPr lvl="0"/>
            <a:r>
              <a:rPr lang="en-US" sz="2400" dirty="0" smtClean="0"/>
              <a:t> </a:t>
            </a:r>
            <a:r>
              <a:rPr lang="en-US" sz="2400" dirty="0"/>
              <a:t>and </a:t>
            </a:r>
            <a:r>
              <a:rPr lang="en-US" sz="2400" b="1" dirty="0" smtClean="0"/>
              <a:t>55 </a:t>
            </a:r>
            <a:r>
              <a:rPr lang="en-US" sz="2400" b="1" dirty="0"/>
              <a:t>teachers</a:t>
            </a:r>
            <a:r>
              <a:rPr lang="en-US" sz="2400" b="1" dirty="0" smtClean="0"/>
              <a:t>.</a:t>
            </a:r>
          </a:p>
          <a:p>
            <a:pPr lvl="0"/>
            <a:r>
              <a:rPr lang="en-US" sz="2400" b="1" dirty="0" smtClean="0"/>
              <a:t>Le </a:t>
            </a:r>
            <a:r>
              <a:rPr lang="en-US" sz="2400" b="1" dirty="0" err="1" smtClean="0"/>
              <a:t>Ruissatel</a:t>
            </a:r>
            <a:r>
              <a:rPr lang="en-US" sz="2400" b="1" dirty="0" smtClean="0"/>
              <a:t> </a:t>
            </a:r>
            <a:r>
              <a:rPr lang="en-US" sz="2400" dirty="0"/>
              <a:t>offers extra-curricular activities to students that include </a:t>
            </a:r>
            <a:r>
              <a:rPr lang="en-US" sz="2400" b="1" dirty="0" smtClean="0"/>
              <a:t>sports</a:t>
            </a:r>
            <a:r>
              <a:rPr lang="en-US" sz="2400" dirty="0" smtClean="0"/>
              <a:t>, </a:t>
            </a:r>
            <a:r>
              <a:rPr lang="en-US" sz="2400" b="1" dirty="0" smtClean="0"/>
              <a:t>theater and </a:t>
            </a:r>
            <a:r>
              <a:rPr lang="en-US" sz="2400" b="1" smtClean="0"/>
              <a:t>singing </a:t>
            </a:r>
            <a:r>
              <a:rPr lang="en-US" sz="2400" b="1" smtClean="0"/>
              <a:t>lessons.</a:t>
            </a:r>
            <a:endParaRPr lang="en-US" sz="2400" b="1" dirty="0" smtClean="0"/>
          </a:p>
          <a:p>
            <a:pPr lvl="0"/>
            <a:endParaRPr lang="en-US" sz="2400" b="1" dirty="0" smtClean="0"/>
          </a:p>
          <a:p>
            <a:pPr lvl="0"/>
            <a:endParaRPr lang="en-US" b="1" dirty="0" smtClean="0"/>
          </a:p>
          <a:p>
            <a:pPr lvl="0"/>
            <a:endParaRPr lang="fr-FR" b="1" i="0" u="none" strike="noStrike" kern="1200" spc="0" baseline="0" dirty="0">
              <a:ln>
                <a:noFill/>
              </a:ln>
              <a:solidFill>
                <a:srgbClr val="0000FF"/>
              </a:solidFill>
              <a:latin typeface="Calibri" pitchFamily="18"/>
              <a:ea typeface="Arial Unicode MS"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re 1"/>
          <p:cNvSpPr txBox="1">
            <a:spLocks noGrp="1"/>
          </p:cNvSpPr>
          <p:nvPr>
            <p:ph type="title"/>
          </p:nvPr>
        </p:nvSpPr>
        <p:spPr>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dirty="0">
                <a:solidFill>
                  <a:srgbClr val="FF00FF"/>
                </a:solidFill>
              </a:rPr>
              <a:t>«</a:t>
            </a:r>
            <a:r>
              <a:rPr lang="fr-FR" b="1" dirty="0" err="1">
                <a:solidFill>
                  <a:srgbClr val="FF00FF"/>
                </a:solidFill>
              </a:rPr>
              <a:t>Welcome</a:t>
            </a:r>
            <a:r>
              <a:rPr lang="fr-FR" b="1" dirty="0">
                <a:solidFill>
                  <a:srgbClr val="FF00FF"/>
                </a:solidFill>
              </a:rPr>
              <a:t> to Le </a:t>
            </a:r>
            <a:r>
              <a:rPr lang="fr-FR" b="1" dirty="0" err="1">
                <a:solidFill>
                  <a:srgbClr val="FF00FF"/>
                </a:solidFill>
              </a:rPr>
              <a:t>Ruissatel</a:t>
            </a:r>
            <a:r>
              <a:rPr lang="fr-FR" b="1" dirty="0">
                <a:solidFill>
                  <a:srgbClr val="FF00FF"/>
                </a:solidFill>
              </a:rPr>
              <a:t> »</a:t>
            </a:r>
          </a:p>
        </p:txBody>
      </p:sp>
      <p:sp>
        <p:nvSpPr>
          <p:cNvPr id="3" name="Espace réservé du contenu 2"/>
          <p:cNvSpPr txBox="1">
            <a:spLocks noGrp="1"/>
          </p:cNvSpPr>
          <p:nvPr>
            <p:ph idx="1"/>
          </p:nvPr>
        </p:nvSpPr>
        <p:spPr>
          <a:xfrm>
            <a:off x="457200" y="1600200"/>
            <a:ext cx="8003160" cy="604800"/>
          </a:xfrm>
        </p:spPr>
        <p:txBody>
          <a:bodyPr lIns="91440" tIns="45720" rIns="91440" bIns="4572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Arial Unicode MS"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Arial Unicode MS"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Arial Unicode MS"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Arial Unicode MS"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Arial Unicode MS"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9pPr>
          </a:lstStyle>
          <a:p>
            <a:pPr marL="0" lvl="0" indent="0" hangingPunct="1">
              <a:spcBef>
                <a:spcPts val="799"/>
              </a:spcBef>
              <a:spcAft>
                <a:spcPts val="0"/>
              </a:spcAft>
              <a:buNone/>
            </a:pPr>
            <a:r>
              <a:rPr lang="fr-FR" sz="2800" b="1" dirty="0" smtClean="0">
                <a:solidFill>
                  <a:srgbClr val="990033"/>
                </a:solidFill>
                <a:latin typeface="Calibri"/>
              </a:rPr>
              <a:t>** 4 </a:t>
            </a:r>
            <a:r>
              <a:rPr lang="fr-FR" sz="2800" b="1" dirty="0" err="1" smtClean="0">
                <a:solidFill>
                  <a:srgbClr val="990033"/>
                </a:solidFill>
                <a:latin typeface="Calibri"/>
              </a:rPr>
              <a:t>age</a:t>
            </a:r>
            <a:r>
              <a:rPr lang="fr-FR" sz="2800" b="1" dirty="0">
                <a:solidFill>
                  <a:srgbClr val="990033"/>
                </a:solidFill>
                <a:latin typeface="Calibri"/>
              </a:rPr>
              <a:t>-</a:t>
            </a:r>
            <a:r>
              <a:rPr lang="fr-FR" sz="2800" b="1" dirty="0" smtClean="0">
                <a:solidFill>
                  <a:srgbClr val="990033"/>
                </a:solidFill>
                <a:latin typeface="Calibri"/>
              </a:rPr>
              <a:t>groups </a:t>
            </a:r>
            <a:r>
              <a:rPr lang="fr-FR" sz="2800" b="1" dirty="0">
                <a:solidFill>
                  <a:srgbClr val="990033"/>
                </a:solidFill>
                <a:latin typeface="Calibri"/>
              </a:rPr>
              <a:t>: </a:t>
            </a:r>
            <a:r>
              <a:rPr lang="fr-FR" sz="2800" b="1" dirty="0" err="1" smtClean="0">
                <a:solidFill>
                  <a:srgbClr val="990033"/>
                </a:solidFill>
                <a:latin typeface="Calibri"/>
              </a:rPr>
              <a:t>from</a:t>
            </a:r>
            <a:r>
              <a:rPr lang="fr-FR" sz="2800" b="1" dirty="0" smtClean="0">
                <a:solidFill>
                  <a:srgbClr val="990033"/>
                </a:solidFill>
                <a:latin typeface="Calibri"/>
              </a:rPr>
              <a:t> 11 </a:t>
            </a:r>
            <a:r>
              <a:rPr lang="fr-FR" sz="2800" b="1" dirty="0" err="1" smtClean="0">
                <a:solidFill>
                  <a:srgbClr val="990033"/>
                </a:solidFill>
                <a:latin typeface="Calibri"/>
              </a:rPr>
              <a:t>years</a:t>
            </a:r>
            <a:r>
              <a:rPr lang="fr-FR" sz="2800" b="1" dirty="0" smtClean="0">
                <a:solidFill>
                  <a:srgbClr val="990033"/>
                </a:solidFill>
                <a:latin typeface="Calibri"/>
              </a:rPr>
              <a:t> </a:t>
            </a:r>
            <a:r>
              <a:rPr lang="fr-FR" sz="2800" b="1" dirty="0" err="1" smtClean="0">
                <a:solidFill>
                  <a:srgbClr val="990033"/>
                </a:solidFill>
                <a:latin typeface="Calibri"/>
              </a:rPr>
              <a:t>old</a:t>
            </a:r>
            <a:r>
              <a:rPr lang="fr-FR" sz="2800" b="1" dirty="0" smtClean="0">
                <a:solidFill>
                  <a:srgbClr val="990033"/>
                </a:solidFill>
                <a:latin typeface="Calibri"/>
              </a:rPr>
              <a:t> to 15</a:t>
            </a:r>
            <a:endParaRPr lang="fr-FR" sz="2800" b="1" baseline="30000" dirty="0">
              <a:solidFill>
                <a:srgbClr val="990033"/>
              </a:solidFill>
              <a:latin typeface="Calibri"/>
            </a:endParaRPr>
          </a:p>
        </p:txBody>
      </p:sp>
      <p:sp>
        <p:nvSpPr>
          <p:cNvPr id="5" name="ZoneTexte 7"/>
          <p:cNvSpPr txBox="1"/>
          <p:nvPr/>
        </p:nvSpPr>
        <p:spPr>
          <a:xfrm>
            <a:off x="467544" y="3068960"/>
            <a:ext cx="7056720" cy="718530"/>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2000" b="1" i="0" u="none" strike="noStrike" kern="1200" spc="0" baseline="0" dirty="0" smtClean="0">
                <a:ln>
                  <a:noFill/>
                </a:ln>
                <a:solidFill>
                  <a:srgbClr val="000000"/>
                </a:solidFill>
                <a:latin typeface="Calibri" pitchFamily="18"/>
                <a:ea typeface="Arial Unicode MS" pitchFamily="2"/>
                <a:cs typeface="Mangal" pitchFamily="2"/>
              </a:rPr>
              <a:t>*3 rd </a:t>
            </a:r>
            <a:r>
              <a:rPr lang="fr-FR" sz="2000" b="1" i="0" u="none" strike="noStrike" kern="1200" spc="0" baseline="0" dirty="0" err="1" smtClean="0">
                <a:ln>
                  <a:noFill/>
                </a:ln>
                <a:solidFill>
                  <a:srgbClr val="000000"/>
                </a:solidFill>
                <a:latin typeface="Calibri" pitchFamily="18"/>
                <a:ea typeface="Arial Unicode MS" pitchFamily="2"/>
                <a:cs typeface="Mangal" pitchFamily="2"/>
              </a:rPr>
              <a:t>age</a:t>
            </a:r>
            <a:r>
              <a:rPr lang="fr-FR" sz="2000" b="1" i="0" u="none" strike="noStrike" kern="1200" spc="0" baseline="0" dirty="0" smtClean="0">
                <a:ln>
                  <a:noFill/>
                </a:ln>
                <a:solidFill>
                  <a:srgbClr val="000000"/>
                </a:solidFill>
                <a:latin typeface="Calibri" pitchFamily="18"/>
                <a:ea typeface="Arial Unicode MS" pitchFamily="2"/>
                <a:cs typeface="Mangal" pitchFamily="2"/>
              </a:rPr>
              <a:t>-group</a:t>
            </a:r>
            <a:r>
              <a:rPr lang="fr-FR" sz="2000" b="1" i="0" u="none" strike="noStrike" kern="1200" spc="0" dirty="0" smtClean="0">
                <a:ln>
                  <a:noFill/>
                </a:ln>
                <a:solidFill>
                  <a:srgbClr val="000000"/>
                </a:solidFill>
                <a:latin typeface="Calibri" pitchFamily="18"/>
                <a:ea typeface="Arial Unicode MS" pitchFamily="2"/>
                <a:cs typeface="Mangal" pitchFamily="2"/>
              </a:rPr>
              <a:t> (13 </a:t>
            </a:r>
            <a:r>
              <a:rPr lang="fr-FR" sz="2000" b="1" i="0" u="none" strike="noStrike" kern="1200" spc="0" dirty="0" err="1" smtClean="0">
                <a:ln>
                  <a:noFill/>
                </a:ln>
                <a:solidFill>
                  <a:srgbClr val="000000"/>
                </a:solidFill>
                <a:latin typeface="Calibri" pitchFamily="18"/>
                <a:ea typeface="Arial Unicode MS" pitchFamily="2"/>
                <a:cs typeface="Mangal" pitchFamily="2"/>
              </a:rPr>
              <a:t>years</a:t>
            </a:r>
            <a:r>
              <a:rPr lang="fr-FR" sz="2000" b="1" i="0" u="none" strike="noStrike" kern="1200" spc="0" dirty="0" smtClean="0">
                <a:ln>
                  <a:noFill/>
                </a:ln>
                <a:solidFill>
                  <a:srgbClr val="000000"/>
                </a:solidFill>
                <a:latin typeface="Calibri" pitchFamily="18"/>
                <a:ea typeface="Arial Unicode MS" pitchFamily="2"/>
                <a:cs typeface="Mangal" pitchFamily="2"/>
              </a:rPr>
              <a:t> </a:t>
            </a:r>
            <a:r>
              <a:rPr lang="fr-FR" sz="2000" b="1" i="0" u="none" strike="noStrike" kern="1200" spc="0" dirty="0" err="1" smtClean="0">
                <a:ln>
                  <a:noFill/>
                </a:ln>
                <a:solidFill>
                  <a:srgbClr val="000000"/>
                </a:solidFill>
                <a:latin typeface="Calibri" pitchFamily="18"/>
                <a:ea typeface="Arial Unicode MS" pitchFamily="2"/>
                <a:cs typeface="Mangal" pitchFamily="2"/>
              </a:rPr>
              <a:t>old</a:t>
            </a:r>
            <a:r>
              <a:rPr lang="fr-FR" sz="2000" b="1" i="0" u="none" strike="noStrike" kern="1200" spc="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err="1" smtClean="0">
                <a:ln>
                  <a:noFill/>
                </a:ln>
                <a:solidFill>
                  <a:srgbClr val="000000"/>
                </a:solidFill>
                <a:latin typeface="Calibri" pitchFamily="18"/>
                <a:ea typeface="Arial Unicode MS" pitchFamily="2"/>
                <a:cs typeface="Mangal" pitchFamily="2"/>
              </a:rPr>
              <a:t>pupils</a:t>
            </a:r>
            <a:r>
              <a:rPr lang="fr-FR" sz="2000" b="1" i="0" u="none" strike="noStrike" kern="1200" spc="0" baseline="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err="1" smtClean="0">
                <a:ln>
                  <a:noFill/>
                </a:ln>
                <a:solidFill>
                  <a:srgbClr val="000000"/>
                </a:solidFill>
                <a:latin typeface="Calibri" pitchFamily="18"/>
                <a:ea typeface="Arial Unicode MS" pitchFamily="2"/>
                <a:cs typeface="Mangal" pitchFamily="2"/>
              </a:rPr>
              <a:t>began</a:t>
            </a:r>
            <a:r>
              <a:rPr lang="fr-FR" sz="2000" b="1" i="0" u="none" strike="noStrike" kern="1200" spc="0" baseline="0" dirty="0" smtClean="0">
                <a:ln>
                  <a:noFill/>
                </a:ln>
                <a:solidFill>
                  <a:srgbClr val="000000"/>
                </a:solidFill>
                <a:latin typeface="Calibri" pitchFamily="18"/>
                <a:ea typeface="Arial Unicode MS" pitchFamily="2"/>
                <a:cs typeface="Mangal" pitchFamily="2"/>
              </a:rPr>
              <a:t> to </a:t>
            </a:r>
            <a:r>
              <a:rPr lang="fr-FR" sz="2000" b="1" i="0" u="none" strike="noStrike" kern="1200" spc="0" baseline="0" dirty="0" err="1" smtClean="0">
                <a:ln>
                  <a:noFill/>
                </a:ln>
                <a:solidFill>
                  <a:srgbClr val="000000"/>
                </a:solidFill>
                <a:latin typeface="Calibri" pitchFamily="18"/>
                <a:ea typeface="Arial Unicode MS" pitchFamily="2"/>
                <a:cs typeface="Mangal" pitchFamily="2"/>
              </a:rPr>
              <a:t>study</a:t>
            </a:r>
            <a:r>
              <a:rPr lang="fr-FR" sz="2000" b="1" i="0" u="none" strike="noStrike" kern="1200" spc="0" dirty="0" smtClean="0">
                <a:ln>
                  <a:noFill/>
                </a:ln>
                <a:solidFill>
                  <a:srgbClr val="000000"/>
                </a:solidFill>
                <a:latin typeface="Calibri" pitchFamily="18"/>
                <a:ea typeface="Arial Unicode MS" pitchFamily="2"/>
                <a:cs typeface="Mangal" pitchFamily="2"/>
              </a:rPr>
              <a:t> a second </a:t>
            </a:r>
            <a:r>
              <a:rPr lang="fr-FR" sz="2000" b="1" i="0" u="none" strike="noStrike" kern="1200" spc="0" dirty="0" err="1" smtClean="0">
                <a:ln>
                  <a:noFill/>
                </a:ln>
                <a:solidFill>
                  <a:srgbClr val="000000"/>
                </a:solidFill>
                <a:latin typeface="Calibri" pitchFamily="18"/>
                <a:ea typeface="Arial Unicode MS" pitchFamily="2"/>
                <a:cs typeface="Mangal" pitchFamily="2"/>
              </a:rPr>
              <a:t>language</a:t>
            </a:r>
            <a:r>
              <a:rPr lang="fr-FR" sz="2000" b="1" i="0" u="none" strike="noStrike" kern="1200" spc="0" baseline="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a:ln>
                  <a:noFill/>
                </a:ln>
                <a:solidFill>
                  <a:srgbClr val="000000"/>
                </a:solidFill>
                <a:latin typeface="Calibri" pitchFamily="18"/>
                <a:ea typeface="Arial Unicode MS" pitchFamily="2"/>
                <a:cs typeface="Mangal" pitchFamily="2"/>
              </a:rPr>
              <a:t>(</a:t>
            </a:r>
            <a:r>
              <a:rPr lang="fr-FR" sz="2000" b="1" i="0" u="none" strike="noStrike" kern="1200" spc="0" baseline="0" dirty="0" err="1" smtClean="0">
                <a:ln>
                  <a:noFill/>
                </a:ln>
                <a:solidFill>
                  <a:srgbClr val="000000"/>
                </a:solidFill>
                <a:latin typeface="Calibri" pitchFamily="18"/>
                <a:ea typeface="Arial Unicode MS" pitchFamily="2"/>
                <a:cs typeface="Mangal" pitchFamily="2"/>
              </a:rPr>
              <a:t>Italian</a:t>
            </a:r>
            <a:r>
              <a:rPr lang="fr-FR" sz="2000" b="1" i="0" u="none" strike="noStrike" kern="1200" spc="0" baseline="0" dirty="0">
                <a:ln>
                  <a:noFill/>
                </a:ln>
                <a:solidFill>
                  <a:srgbClr val="000000"/>
                </a:solidFill>
                <a:latin typeface="Calibri" pitchFamily="18"/>
                <a:ea typeface="Arial Unicode MS" pitchFamily="2"/>
                <a:cs typeface="Mangal" pitchFamily="2"/>
              </a:rPr>
              <a:t>, </a:t>
            </a:r>
            <a:r>
              <a:rPr lang="fr-FR" sz="2000" b="1" i="0" u="none" strike="noStrike" kern="1200" spc="0" baseline="0" dirty="0" err="1" smtClean="0">
                <a:ln>
                  <a:noFill/>
                </a:ln>
                <a:solidFill>
                  <a:srgbClr val="000000"/>
                </a:solidFill>
                <a:latin typeface="Calibri" pitchFamily="18"/>
                <a:ea typeface="Arial Unicode MS" pitchFamily="2"/>
                <a:cs typeface="Mangal" pitchFamily="2"/>
              </a:rPr>
              <a:t>spanish</a:t>
            </a:r>
            <a:r>
              <a:rPr lang="fr-FR" sz="2000" b="1" i="0" u="none" strike="noStrike" kern="1200" spc="0" baseline="0" dirty="0" smtClean="0">
                <a:ln>
                  <a:noFill/>
                </a:ln>
                <a:solidFill>
                  <a:srgbClr val="000000"/>
                </a:solidFill>
                <a:latin typeface="Calibri" pitchFamily="18"/>
                <a:ea typeface="Arial Unicode MS" pitchFamily="2"/>
                <a:cs typeface="Mangal" pitchFamily="2"/>
              </a:rPr>
              <a:t>)</a:t>
            </a:r>
            <a:endParaRPr lang="fr-FR" sz="2000" b="1" i="0" u="none" strike="noStrike" kern="1200" spc="0" baseline="0" dirty="0">
              <a:ln>
                <a:noFill/>
              </a:ln>
              <a:solidFill>
                <a:srgbClr val="000000"/>
              </a:solidFill>
              <a:latin typeface="Calibri" pitchFamily="18"/>
              <a:ea typeface="Arial Unicode MS" pitchFamily="2"/>
              <a:cs typeface="Mangal" pitchFamily="2"/>
            </a:endParaRPr>
          </a:p>
        </p:txBody>
      </p:sp>
      <p:sp>
        <p:nvSpPr>
          <p:cNvPr id="6" name="ZoneTexte 8"/>
          <p:cNvSpPr txBox="1"/>
          <p:nvPr/>
        </p:nvSpPr>
        <p:spPr>
          <a:xfrm>
            <a:off x="489176" y="3935241"/>
            <a:ext cx="5945529" cy="718530"/>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2000" b="1" i="0" u="none" strike="noStrike" kern="1200" spc="0" baseline="0" dirty="0" smtClean="0">
                <a:ln>
                  <a:noFill/>
                </a:ln>
                <a:solidFill>
                  <a:srgbClr val="000000"/>
                </a:solidFill>
                <a:latin typeface="Calibri" pitchFamily="18"/>
                <a:ea typeface="Arial Unicode MS" pitchFamily="2"/>
                <a:cs typeface="Mangal" pitchFamily="2"/>
              </a:rPr>
              <a:t>*</a:t>
            </a:r>
            <a:r>
              <a:rPr lang="fr-FR" sz="2000" b="1" i="0" u="none" strike="noStrike" kern="1200" spc="0" baseline="0" dirty="0" err="1" smtClean="0">
                <a:ln>
                  <a:noFill/>
                </a:ln>
                <a:solidFill>
                  <a:srgbClr val="000000"/>
                </a:solidFill>
                <a:latin typeface="Calibri" pitchFamily="18"/>
                <a:ea typeface="Arial Unicode MS" pitchFamily="2"/>
                <a:cs typeface="Mangal" pitchFamily="2"/>
              </a:rPr>
              <a:t>When</a:t>
            </a:r>
            <a:r>
              <a:rPr lang="fr-FR" sz="2000" b="1" i="0" u="none" strike="noStrike" kern="1200" spc="0" baseline="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err="1" smtClean="0">
                <a:ln>
                  <a:noFill/>
                </a:ln>
                <a:solidFill>
                  <a:srgbClr val="000000"/>
                </a:solidFill>
                <a:latin typeface="Calibri" pitchFamily="18"/>
                <a:ea typeface="Arial Unicode MS" pitchFamily="2"/>
                <a:cs typeface="Mangal" pitchFamily="2"/>
              </a:rPr>
              <a:t>they</a:t>
            </a:r>
            <a:r>
              <a:rPr lang="fr-FR" sz="2000" b="1" i="0" u="none" strike="noStrike" kern="1200" spc="0" baseline="0" dirty="0" smtClean="0">
                <a:ln>
                  <a:noFill/>
                </a:ln>
                <a:solidFill>
                  <a:srgbClr val="000000"/>
                </a:solidFill>
                <a:latin typeface="Calibri" pitchFamily="18"/>
                <a:ea typeface="Arial Unicode MS" pitchFamily="2"/>
                <a:cs typeface="Mangal" pitchFamily="2"/>
              </a:rPr>
              <a:t> finish </a:t>
            </a:r>
            <a:r>
              <a:rPr lang="fr-FR" sz="2000" b="1" i="0" u="none" strike="noStrike" kern="1200" spc="0" baseline="0" dirty="0" err="1" smtClean="0">
                <a:ln>
                  <a:noFill/>
                </a:ln>
                <a:solidFill>
                  <a:srgbClr val="000000"/>
                </a:solidFill>
                <a:latin typeface="Calibri" pitchFamily="18"/>
                <a:ea typeface="Arial Unicode MS" pitchFamily="2"/>
                <a:cs typeface="Mangal" pitchFamily="2"/>
              </a:rPr>
              <a:t>school</a:t>
            </a:r>
            <a:r>
              <a:rPr lang="fr-FR" sz="2000" b="1" i="0" u="none" strike="noStrike" kern="1200" spc="0" baseline="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err="1" smtClean="0">
                <a:ln>
                  <a:noFill/>
                </a:ln>
                <a:solidFill>
                  <a:srgbClr val="000000"/>
                </a:solidFill>
                <a:latin typeface="Calibri" pitchFamily="18"/>
                <a:ea typeface="Arial Unicode MS" pitchFamily="2"/>
                <a:cs typeface="Mangal" pitchFamily="2"/>
              </a:rPr>
              <a:t>at</a:t>
            </a:r>
            <a:r>
              <a:rPr lang="fr-FR" sz="2000" b="1" i="0" u="none" strike="noStrike" kern="1200" spc="0" baseline="0" dirty="0" smtClean="0">
                <a:ln>
                  <a:noFill/>
                </a:ln>
                <a:solidFill>
                  <a:srgbClr val="000000"/>
                </a:solidFill>
                <a:latin typeface="Calibri" pitchFamily="18"/>
                <a:ea typeface="Arial Unicode MS" pitchFamily="2"/>
                <a:cs typeface="Mangal" pitchFamily="2"/>
              </a:rPr>
              <a:t> 15, </a:t>
            </a:r>
            <a:r>
              <a:rPr lang="fr-FR" sz="2000" b="1" i="0" u="none" strike="noStrike" kern="1200" spc="0" baseline="0" dirty="0" err="1" smtClean="0">
                <a:ln>
                  <a:noFill/>
                </a:ln>
                <a:solidFill>
                  <a:srgbClr val="000000"/>
                </a:solidFill>
                <a:latin typeface="Calibri" pitchFamily="18"/>
                <a:ea typeface="Arial Unicode MS" pitchFamily="2"/>
                <a:cs typeface="Mangal" pitchFamily="2"/>
              </a:rPr>
              <a:t>pupils</a:t>
            </a:r>
            <a:r>
              <a:rPr lang="fr-FR" sz="2000" b="1" i="0" u="none" strike="noStrike" kern="1200" spc="0" baseline="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err="1" smtClean="0">
                <a:ln>
                  <a:noFill/>
                </a:ln>
                <a:solidFill>
                  <a:srgbClr val="000000"/>
                </a:solidFill>
                <a:latin typeface="Calibri" pitchFamily="18"/>
                <a:ea typeface="Arial Unicode MS" pitchFamily="2"/>
                <a:cs typeface="Mangal" pitchFamily="2"/>
              </a:rPr>
              <a:t>take</a:t>
            </a:r>
            <a:r>
              <a:rPr lang="fr-FR" sz="2000" b="1" i="0" u="none" strike="noStrike" kern="1200" spc="0" baseline="0" dirty="0" smtClean="0">
                <a:ln>
                  <a:noFill/>
                </a:ln>
                <a:solidFill>
                  <a:srgbClr val="000000"/>
                </a:solidFill>
                <a:latin typeface="Calibri" pitchFamily="18"/>
                <a:ea typeface="Arial Unicode MS" pitchFamily="2"/>
                <a:cs typeface="Mangal" pitchFamily="2"/>
              </a:rPr>
              <a:t> an</a:t>
            </a:r>
            <a:r>
              <a:rPr lang="fr-FR" sz="2000" b="1" i="0" u="none" strike="noStrike" kern="1200" spc="0" dirty="0" smtClean="0">
                <a:ln>
                  <a:noFill/>
                </a:ln>
                <a:solidFill>
                  <a:srgbClr val="000000"/>
                </a:solidFill>
                <a:latin typeface="Calibri" pitchFamily="18"/>
                <a:ea typeface="Arial Unicode MS" pitchFamily="2"/>
                <a:cs typeface="Mangal" pitchFamily="2"/>
              </a:rPr>
              <a:t> exam : « le </a:t>
            </a:r>
            <a:r>
              <a:rPr lang="fr-FR" sz="2000" b="1" i="0" u="none" strike="noStrike" kern="1200" spc="0" baseline="3000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smtClean="0">
                <a:ln>
                  <a:noFill/>
                </a:ln>
                <a:solidFill>
                  <a:srgbClr val="000000"/>
                </a:solidFill>
                <a:latin typeface="Calibri" pitchFamily="18"/>
                <a:ea typeface="Arial Unicode MS" pitchFamily="2"/>
                <a:cs typeface="Mangal" pitchFamily="2"/>
              </a:rPr>
              <a:t>brevet </a:t>
            </a:r>
            <a:r>
              <a:rPr lang="fr-FR" sz="2000" b="1" i="0" u="none" strike="noStrike" kern="1200" spc="0" baseline="0" dirty="0">
                <a:ln>
                  <a:noFill/>
                </a:ln>
                <a:solidFill>
                  <a:srgbClr val="000000"/>
                </a:solidFill>
                <a:latin typeface="Calibri" pitchFamily="18"/>
                <a:ea typeface="Arial Unicode MS" pitchFamily="2"/>
                <a:cs typeface="Mangal" pitchFamily="2"/>
              </a:rPr>
              <a:t>des </a:t>
            </a:r>
            <a:r>
              <a:rPr lang="fr-FR" sz="2000" b="1" i="0" u="none" strike="noStrike" kern="1200" spc="0" baseline="0" dirty="0" smtClean="0">
                <a:ln>
                  <a:noFill/>
                </a:ln>
                <a:solidFill>
                  <a:srgbClr val="000000"/>
                </a:solidFill>
                <a:latin typeface="Calibri" pitchFamily="18"/>
                <a:ea typeface="Arial Unicode MS" pitchFamily="2"/>
                <a:cs typeface="Mangal" pitchFamily="2"/>
              </a:rPr>
              <a:t>collèges »</a:t>
            </a:r>
            <a:endParaRPr lang="fr-FR" sz="2000" b="1" i="0" u="none" strike="noStrike" kern="1200" spc="0" baseline="0" dirty="0">
              <a:ln>
                <a:noFill/>
              </a:ln>
              <a:solidFill>
                <a:srgbClr val="000000"/>
              </a:solidFill>
              <a:latin typeface="Calibri" pitchFamily="18"/>
              <a:ea typeface="Arial Unicode MS" pitchFamily="2"/>
              <a:cs typeface="Mangal" pitchFamily="2"/>
            </a:endParaRPr>
          </a:p>
        </p:txBody>
      </p:sp>
      <p:pic>
        <p:nvPicPr>
          <p:cNvPr id="8" name="Picture 5" descr="C:\Documents and Settings\didder\Local Settings\Temporary Internet Files\Content.IE5\BQNEMMIP\MC900428327[1].wmf"/>
          <p:cNvPicPr>
            <a:picLocks noChangeAspect="1"/>
          </p:cNvPicPr>
          <p:nvPr/>
        </p:nvPicPr>
        <p:blipFill>
          <a:blip r:embed="rId3"/>
          <a:srcRect/>
          <a:stretch>
            <a:fillRect/>
          </a:stretch>
        </p:blipFill>
        <p:spPr>
          <a:xfrm>
            <a:off x="8309888" y="2847493"/>
            <a:ext cx="721518" cy="866281"/>
          </a:xfrm>
          <a:prstGeom prst="rect">
            <a:avLst/>
          </a:prstGeom>
          <a:noFill/>
          <a:ln>
            <a:noFill/>
          </a:ln>
        </p:spPr>
      </p:pic>
      <p:sp>
        <p:nvSpPr>
          <p:cNvPr id="10" name="ZoneTexte 9"/>
          <p:cNvSpPr txBox="1"/>
          <p:nvPr/>
        </p:nvSpPr>
        <p:spPr>
          <a:xfrm>
            <a:off x="467544" y="2246999"/>
            <a:ext cx="5706498" cy="718530"/>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2000" b="1" i="0" u="none" strike="noStrike" kern="1200" spc="0" baseline="0" dirty="0" smtClean="0">
                <a:ln>
                  <a:noFill/>
                </a:ln>
                <a:solidFill>
                  <a:srgbClr val="000000"/>
                </a:solidFill>
                <a:latin typeface="Calibri" pitchFamily="18"/>
                <a:ea typeface="Arial Unicode MS" pitchFamily="2"/>
                <a:cs typeface="Mangal" pitchFamily="2"/>
              </a:rPr>
              <a:t>*1st </a:t>
            </a:r>
            <a:r>
              <a:rPr lang="fr-FR" sz="2000" b="1" i="0" u="none" strike="noStrike" kern="1200" spc="0" baseline="0" dirty="0" err="1" smtClean="0">
                <a:ln>
                  <a:noFill/>
                </a:ln>
                <a:solidFill>
                  <a:srgbClr val="000000"/>
                </a:solidFill>
                <a:latin typeface="Calibri" pitchFamily="18"/>
                <a:ea typeface="Arial Unicode MS" pitchFamily="2"/>
                <a:cs typeface="Mangal" pitchFamily="2"/>
              </a:rPr>
              <a:t>age</a:t>
            </a:r>
            <a:r>
              <a:rPr lang="fr-FR" sz="2000" b="1" i="0" u="none" strike="noStrike" kern="1200" spc="0" baseline="0" dirty="0" smtClean="0">
                <a:ln>
                  <a:noFill/>
                </a:ln>
                <a:solidFill>
                  <a:srgbClr val="000000"/>
                </a:solidFill>
                <a:latin typeface="Calibri" pitchFamily="18"/>
                <a:ea typeface="Arial Unicode MS" pitchFamily="2"/>
                <a:cs typeface="Mangal" pitchFamily="2"/>
              </a:rPr>
              <a:t> -</a:t>
            </a:r>
            <a:r>
              <a:rPr lang="fr-FR" sz="2000" b="1" i="0" u="none" strike="noStrike" kern="1200" spc="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smtClean="0">
                <a:ln>
                  <a:noFill/>
                </a:ln>
                <a:solidFill>
                  <a:srgbClr val="000000"/>
                </a:solidFill>
                <a:latin typeface="Calibri" pitchFamily="18"/>
                <a:ea typeface="Arial Unicode MS" pitchFamily="2"/>
                <a:cs typeface="Mangal" pitchFamily="2"/>
              </a:rPr>
              <a:t>group : 1/12 </a:t>
            </a:r>
            <a:r>
              <a:rPr lang="fr-FR" sz="2000" b="1" i="0" u="none" strike="noStrike" kern="1200" spc="0" baseline="0" dirty="0" err="1" smtClean="0">
                <a:ln>
                  <a:noFill/>
                </a:ln>
                <a:solidFill>
                  <a:srgbClr val="000000"/>
                </a:solidFill>
                <a:latin typeface="Calibri" pitchFamily="18"/>
                <a:ea typeface="Arial Unicode MS" pitchFamily="2"/>
                <a:cs typeface="Mangal" pitchFamily="2"/>
              </a:rPr>
              <a:t>years</a:t>
            </a:r>
            <a:r>
              <a:rPr lang="fr-FR" sz="2000" b="1" i="0" u="none" strike="noStrike" kern="1200" spc="0" baseline="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err="1" smtClean="0">
                <a:ln>
                  <a:noFill/>
                </a:ln>
                <a:solidFill>
                  <a:srgbClr val="000000"/>
                </a:solidFill>
                <a:latin typeface="Calibri" pitchFamily="18"/>
                <a:ea typeface="Arial Unicode MS" pitchFamily="2"/>
                <a:cs typeface="Mangal" pitchFamily="2"/>
              </a:rPr>
              <a:t>old</a:t>
            </a:r>
            <a:r>
              <a:rPr lang="fr-FR" sz="2000" b="1" i="0" u="none" strike="noStrike" kern="1200" spc="0" dirty="0" smtClean="0">
                <a:ln>
                  <a:noFill/>
                </a:ln>
                <a:solidFill>
                  <a:srgbClr val="000000"/>
                </a:solidFill>
                <a:latin typeface="Calibri" pitchFamily="18"/>
                <a:ea typeface="Arial Unicode MS" pitchFamily="2"/>
                <a:cs typeface="Mangal" pitchFamily="2"/>
              </a:rPr>
              <a:t> </a:t>
            </a:r>
            <a:r>
              <a:rPr lang="fr-FR" sz="2000" b="1" dirty="0">
                <a:solidFill>
                  <a:srgbClr val="000000"/>
                </a:solidFill>
                <a:latin typeface="Calibri" pitchFamily="18"/>
                <a:ea typeface="Arial Unicode MS" pitchFamily="2"/>
                <a:cs typeface="Mangal" pitchFamily="2"/>
              </a:rPr>
              <a:t> </a:t>
            </a:r>
            <a:endParaRPr lang="fr-FR" sz="2000" b="1" dirty="0" smtClean="0">
              <a:solidFill>
                <a:srgbClr val="000000"/>
              </a:solidFill>
              <a:latin typeface="Calibri" pitchFamily="18"/>
              <a:ea typeface="Arial Unicode MS" pitchFamily="2"/>
              <a:cs typeface="Mangal" pitchFamily="2"/>
            </a:endParaRPr>
          </a:p>
          <a:p>
            <a:pPr marL="0" marR="0" lvl="0" indent="0" algn="l" rtl="0" hangingPunct="1">
              <a:lnSpc>
                <a:spcPct val="100000"/>
              </a:lnSpc>
              <a:spcBef>
                <a:spcPts val="0"/>
              </a:spcBef>
              <a:spcAft>
                <a:spcPts val="0"/>
              </a:spcAft>
              <a:buNone/>
              <a:tabLst/>
            </a:pPr>
            <a:r>
              <a:rPr lang="fr-FR" sz="2000" b="1" i="0" u="none" strike="noStrike" kern="1200" spc="0" baseline="0" dirty="0" err="1" smtClean="0">
                <a:ln>
                  <a:noFill/>
                </a:ln>
                <a:solidFill>
                  <a:srgbClr val="000000"/>
                </a:solidFill>
                <a:latin typeface="Calibri" pitchFamily="18"/>
                <a:ea typeface="Arial Unicode MS" pitchFamily="2"/>
                <a:cs typeface="Mangal" pitchFamily="2"/>
              </a:rPr>
              <a:t>pupils</a:t>
            </a:r>
            <a:r>
              <a:rPr lang="fr-FR" sz="2000" b="1" i="0" u="none" strike="noStrike" kern="1200" spc="0" baseline="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err="1" smtClean="0">
                <a:ln>
                  <a:noFill/>
                </a:ln>
                <a:solidFill>
                  <a:srgbClr val="000000"/>
                </a:solidFill>
                <a:latin typeface="Calibri" pitchFamily="18"/>
                <a:ea typeface="Arial Unicode MS" pitchFamily="2"/>
                <a:cs typeface="Mangal" pitchFamily="2"/>
              </a:rPr>
              <a:t>began</a:t>
            </a:r>
            <a:r>
              <a:rPr lang="fr-FR" sz="2000" b="1" i="0" u="none" strike="noStrike" kern="1200" spc="0" dirty="0" smtClean="0">
                <a:ln>
                  <a:noFill/>
                </a:ln>
                <a:solidFill>
                  <a:srgbClr val="000000"/>
                </a:solidFill>
                <a:latin typeface="Calibri" pitchFamily="18"/>
                <a:ea typeface="Arial Unicode MS" pitchFamily="2"/>
                <a:cs typeface="Mangal" pitchFamily="2"/>
              </a:rPr>
              <a:t> to </a:t>
            </a:r>
            <a:r>
              <a:rPr lang="fr-FR" sz="2000" b="1" i="0" u="none" strike="noStrike" kern="1200" spc="0" dirty="0" err="1" smtClean="0">
                <a:ln>
                  <a:noFill/>
                </a:ln>
                <a:solidFill>
                  <a:srgbClr val="000000"/>
                </a:solidFill>
                <a:latin typeface="Calibri" pitchFamily="18"/>
                <a:ea typeface="Arial Unicode MS" pitchFamily="2"/>
                <a:cs typeface="Mangal" pitchFamily="2"/>
              </a:rPr>
              <a:t>study</a:t>
            </a:r>
            <a:r>
              <a:rPr lang="fr-FR" sz="2000" b="1" i="0" u="none" strike="noStrike" kern="1200" spc="0" baseline="0" dirty="0" smtClean="0">
                <a:ln>
                  <a:noFill/>
                </a:ln>
                <a:solidFill>
                  <a:srgbClr val="000000"/>
                </a:solidFill>
                <a:latin typeface="Calibri" pitchFamily="18"/>
                <a:ea typeface="Arial Unicode MS" pitchFamily="2"/>
                <a:cs typeface="Mangal" pitchFamily="2"/>
              </a:rPr>
              <a:t> </a:t>
            </a:r>
            <a:r>
              <a:rPr lang="fr-FR" sz="2000" b="1" i="0" u="none" strike="noStrike" kern="1200" spc="0" baseline="0" dirty="0" err="1" smtClean="0">
                <a:ln>
                  <a:noFill/>
                </a:ln>
                <a:solidFill>
                  <a:srgbClr val="000000"/>
                </a:solidFill>
                <a:latin typeface="Calibri" pitchFamily="18"/>
                <a:ea typeface="Arial Unicode MS" pitchFamily="2"/>
                <a:cs typeface="Mangal" pitchFamily="2"/>
              </a:rPr>
              <a:t>english</a:t>
            </a:r>
            <a:r>
              <a:rPr lang="fr-FR" sz="2000" b="1" i="0" u="none" strike="noStrike" kern="1200" spc="0" dirty="0" smtClean="0">
                <a:ln>
                  <a:noFill/>
                </a:ln>
                <a:solidFill>
                  <a:srgbClr val="000000"/>
                </a:solidFill>
                <a:latin typeface="Calibri" pitchFamily="18"/>
                <a:ea typeface="Arial Unicode MS" pitchFamily="2"/>
                <a:cs typeface="Mangal" pitchFamily="2"/>
              </a:rPr>
              <a:t> </a:t>
            </a:r>
            <a:endParaRPr lang="fr-FR" sz="2000" b="1" i="0" u="none" strike="noStrike" kern="1200" spc="0" baseline="0" dirty="0">
              <a:ln>
                <a:noFill/>
              </a:ln>
              <a:solidFill>
                <a:srgbClr val="000000"/>
              </a:solidFill>
              <a:latin typeface="Calibri" pitchFamily="18"/>
              <a:ea typeface="Arial Unicode MS" pitchFamily="2"/>
              <a:cs typeface="Mangal" pitchFamily="2"/>
            </a:endParaRPr>
          </a:p>
        </p:txBody>
      </p:sp>
      <p:pic>
        <p:nvPicPr>
          <p:cNvPr id="11" name="Picture 14" descr="C:\Documents and Settings\didder\Local Settings\Temporary Internet Files\Content.IE5\764DBX5H\MP900362858[1].jpg"/>
          <p:cNvPicPr>
            <a:picLocks noChangeAspect="1"/>
          </p:cNvPicPr>
          <p:nvPr/>
        </p:nvPicPr>
        <p:blipFill>
          <a:blip r:embed="rId4"/>
          <a:srcRect/>
          <a:stretch>
            <a:fillRect/>
          </a:stretch>
        </p:blipFill>
        <p:spPr>
          <a:xfrm>
            <a:off x="4232365" y="2347964"/>
            <a:ext cx="1036800" cy="516599"/>
          </a:xfrm>
          <a:prstGeom prst="rect">
            <a:avLst/>
          </a:prstGeom>
          <a:noFill/>
          <a:ln>
            <a:noFill/>
          </a:ln>
        </p:spPr>
      </p:pic>
      <p:sp>
        <p:nvSpPr>
          <p:cNvPr id="13" name="ZoneTexte 12">
            <a:hlinkClick r:id="rId5" action="ppaction://hlinkfile"/>
          </p:cNvPr>
          <p:cNvSpPr txBox="1"/>
          <p:nvPr/>
        </p:nvSpPr>
        <p:spPr>
          <a:xfrm>
            <a:off x="515844" y="4941168"/>
            <a:ext cx="4080929" cy="707886"/>
          </a:xfrm>
          <a:prstGeom prst="rect">
            <a:avLst/>
          </a:prstGeom>
          <a:noFill/>
        </p:spPr>
        <p:txBody>
          <a:bodyPr wrap="square" rtlCol="0">
            <a:spAutoFit/>
          </a:bodyPr>
          <a:lstStyle/>
          <a:p>
            <a:r>
              <a:rPr lang="fr-FR" sz="2000" b="1" dirty="0" smtClean="0">
                <a:hlinkClick r:id="rId5" action="ppaction://hlinkfile"/>
              </a:rPr>
              <a:t> *The rugby class </a:t>
            </a:r>
            <a:r>
              <a:rPr lang="fr-FR" sz="2000" b="1" dirty="0" smtClean="0"/>
              <a:t>: a </a:t>
            </a:r>
            <a:r>
              <a:rPr lang="fr-FR" sz="2000" b="1" dirty="0" err="1" smtClean="0"/>
              <a:t>specialized</a:t>
            </a:r>
            <a:r>
              <a:rPr lang="fr-FR" sz="2000" b="1" smtClean="0"/>
              <a:t> section</a:t>
            </a:r>
            <a:endParaRPr lang="fr-FR" sz="2000" b="1" dirty="0"/>
          </a:p>
        </p:txBody>
      </p:sp>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7768" y="2569357"/>
            <a:ext cx="944173" cy="944173"/>
          </a:xfrm>
          <a:prstGeom prst="rect">
            <a:avLst/>
          </a:prstGeom>
        </p:spPr>
      </p:pic>
      <p:pic>
        <p:nvPicPr>
          <p:cNvPr id="17" name="Imag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9002" y="5005058"/>
            <a:ext cx="1443526" cy="1135422"/>
          </a:xfrm>
          <a:prstGeom prst="rect">
            <a:avLst/>
          </a:prstGeom>
        </p:spPr>
      </p:pic>
      <p:pic>
        <p:nvPicPr>
          <p:cNvPr id="18" name="Imag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2683" y="5005058"/>
            <a:ext cx="3401176" cy="1876630"/>
          </a:xfrm>
          <a:prstGeom prst="rect">
            <a:avLst/>
          </a:prstGeom>
        </p:spPr>
      </p:pic>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4705" y="3511624"/>
            <a:ext cx="845090" cy="1429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re 1"/>
          <p:cNvSpPr txBox="1">
            <a:spLocks noGrp="1"/>
          </p:cNvSpPr>
          <p:nvPr>
            <p:ph type="title"/>
          </p:nvPr>
        </p:nvSpPr>
        <p:spPr>
          <a:xfrm>
            <a:off x="467640" y="22680"/>
            <a:ext cx="8229600" cy="1143000"/>
          </a:xfrm>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dirty="0">
                <a:solidFill>
                  <a:srgbClr val="FF00FF"/>
                </a:solidFill>
              </a:rPr>
              <a:t>«</a:t>
            </a:r>
            <a:r>
              <a:rPr lang="fr-FR" b="1" dirty="0" err="1">
                <a:solidFill>
                  <a:srgbClr val="FF00FF"/>
                </a:solidFill>
              </a:rPr>
              <a:t>Welcome</a:t>
            </a:r>
            <a:r>
              <a:rPr lang="fr-FR" b="1" dirty="0">
                <a:solidFill>
                  <a:srgbClr val="FF00FF"/>
                </a:solidFill>
              </a:rPr>
              <a:t> to Le </a:t>
            </a:r>
            <a:r>
              <a:rPr lang="fr-FR" b="1" dirty="0" err="1">
                <a:solidFill>
                  <a:srgbClr val="FF00FF"/>
                </a:solidFill>
              </a:rPr>
              <a:t>Ruissatel</a:t>
            </a:r>
            <a:r>
              <a:rPr lang="fr-FR" b="1" dirty="0">
                <a:solidFill>
                  <a:srgbClr val="FF00FF"/>
                </a:solidFill>
              </a:rPr>
              <a:t> »</a:t>
            </a:r>
          </a:p>
        </p:txBody>
      </p:sp>
      <p:pic>
        <p:nvPicPr>
          <p:cNvPr id="3" name="Image 3"/>
          <p:cNvPicPr>
            <a:picLocks noChangeAspect="1"/>
          </p:cNvPicPr>
          <p:nvPr/>
        </p:nvPicPr>
        <p:blipFill>
          <a:blip r:embed="rId3"/>
          <a:stretch>
            <a:fillRect/>
          </a:stretch>
        </p:blipFill>
        <p:spPr>
          <a:xfrm>
            <a:off x="827640" y="1268640"/>
            <a:ext cx="7380360" cy="4797000"/>
          </a:xfrm>
          <a:prstGeom prst="rect">
            <a:avLst/>
          </a:prstGeom>
          <a:noFill/>
          <a:ln>
            <a:noFill/>
          </a:ln>
        </p:spPr>
      </p:pic>
      <p:sp>
        <p:nvSpPr>
          <p:cNvPr id="4" name="ZoneTexte 4"/>
          <p:cNvSpPr txBox="1"/>
          <p:nvPr/>
        </p:nvSpPr>
        <p:spPr>
          <a:xfrm>
            <a:off x="827640" y="6309360"/>
            <a:ext cx="7380360" cy="405432"/>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2000" b="1" i="0" u="none" strike="noStrike" kern="1200" spc="0" baseline="0" dirty="0" smtClean="0">
                <a:ln>
                  <a:noFill/>
                </a:ln>
                <a:solidFill>
                  <a:srgbClr val="000000"/>
                </a:solidFill>
                <a:latin typeface="Calibri" pitchFamily="18"/>
                <a:ea typeface="Arial Unicode MS" pitchFamily="2"/>
                <a:cs typeface="Mangal" pitchFamily="2"/>
              </a:rPr>
              <a:t>The entrance hall</a:t>
            </a:r>
            <a:endParaRPr lang="fr-FR" sz="2000" b="1" i="0" u="none" strike="noStrike" kern="1200" spc="0" baseline="0" dirty="0">
              <a:ln>
                <a:noFill/>
              </a:ln>
              <a:solidFill>
                <a:srgbClr val="000000"/>
              </a:solidFill>
              <a:latin typeface="Calibri" pitchFamily="18"/>
              <a:ea typeface="Arial Unicode MS"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re 1"/>
          <p:cNvSpPr txBox="1">
            <a:spLocks noGrp="1"/>
          </p:cNvSpPr>
          <p:nvPr>
            <p:ph type="title"/>
          </p:nvPr>
        </p:nvSpPr>
        <p:spPr>
          <a:xfrm>
            <a:off x="467640" y="0"/>
            <a:ext cx="8229600" cy="1143000"/>
          </a:xfrm>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dirty="0">
                <a:solidFill>
                  <a:srgbClr val="FF00FF"/>
                </a:solidFill>
              </a:rPr>
              <a:t>«</a:t>
            </a:r>
            <a:r>
              <a:rPr lang="fr-FR" b="1" dirty="0" err="1">
                <a:solidFill>
                  <a:srgbClr val="FF00FF"/>
                </a:solidFill>
              </a:rPr>
              <a:t>Welcome</a:t>
            </a:r>
            <a:r>
              <a:rPr lang="fr-FR" b="1" dirty="0">
                <a:solidFill>
                  <a:srgbClr val="FF00FF"/>
                </a:solidFill>
              </a:rPr>
              <a:t> to Le </a:t>
            </a:r>
            <a:r>
              <a:rPr lang="fr-FR" b="1" dirty="0" err="1">
                <a:solidFill>
                  <a:srgbClr val="FF00FF"/>
                </a:solidFill>
              </a:rPr>
              <a:t>Ruissatel</a:t>
            </a:r>
            <a:r>
              <a:rPr lang="fr-FR" b="1" dirty="0">
                <a:solidFill>
                  <a:srgbClr val="FF00FF"/>
                </a:solidFill>
              </a:rPr>
              <a:t> »</a:t>
            </a:r>
          </a:p>
        </p:txBody>
      </p:sp>
      <p:pic>
        <p:nvPicPr>
          <p:cNvPr id="3" name="Espace réservé du contenu 3"/>
          <p:cNvPicPr>
            <a:picLocks noGrp="1" noChangeAspect="1"/>
          </p:cNvPicPr>
          <p:nvPr>
            <p:ph idx="1"/>
          </p:nvPr>
        </p:nvPicPr>
        <p:blipFill>
          <a:blip r:embed="rId3"/>
          <a:stretch>
            <a:fillRect/>
          </a:stretch>
        </p:blipFill>
        <p:spPr>
          <a:xfrm>
            <a:off x="683640" y="1268640"/>
            <a:ext cx="7776720" cy="4525920"/>
          </a:xfrm>
        </p:spPr>
      </p:pic>
      <p:sp>
        <p:nvSpPr>
          <p:cNvPr id="4" name="ZoneTexte 4"/>
          <p:cNvSpPr txBox="1"/>
          <p:nvPr/>
        </p:nvSpPr>
        <p:spPr>
          <a:xfrm>
            <a:off x="1259639" y="5949360"/>
            <a:ext cx="6552719" cy="436723"/>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2200" b="1" i="0" u="none" strike="noStrike" kern="1200" spc="0" baseline="0" dirty="0" smtClean="0">
                <a:ln>
                  <a:noFill/>
                </a:ln>
                <a:solidFill>
                  <a:srgbClr val="000000"/>
                </a:solidFill>
                <a:latin typeface="Calibri" pitchFamily="18"/>
                <a:ea typeface="Arial Unicode MS" pitchFamily="2"/>
                <a:cs typeface="Mangal" pitchFamily="2"/>
              </a:rPr>
              <a:t>The </a:t>
            </a:r>
            <a:r>
              <a:rPr lang="fr-FR" sz="2200" b="1" i="0" u="none" strike="noStrike" kern="1200" spc="0" baseline="0" dirty="0" err="1" smtClean="0">
                <a:ln>
                  <a:noFill/>
                </a:ln>
                <a:solidFill>
                  <a:srgbClr val="000000"/>
                </a:solidFill>
                <a:latin typeface="Calibri" pitchFamily="18"/>
                <a:ea typeface="Arial Unicode MS" pitchFamily="2"/>
                <a:cs typeface="Mangal" pitchFamily="2"/>
              </a:rPr>
              <a:t>school</a:t>
            </a:r>
            <a:r>
              <a:rPr lang="fr-FR" sz="2200" b="1" i="0" u="none" strike="noStrike" kern="1200" spc="0" baseline="0" dirty="0" smtClean="0">
                <a:ln>
                  <a:noFill/>
                </a:ln>
                <a:solidFill>
                  <a:srgbClr val="000000"/>
                </a:solidFill>
                <a:latin typeface="Calibri" pitchFamily="18"/>
                <a:ea typeface="Arial Unicode MS" pitchFamily="2"/>
                <a:cs typeface="Mangal" pitchFamily="2"/>
              </a:rPr>
              <a:t> yard </a:t>
            </a:r>
            <a:endParaRPr lang="fr-FR" sz="2200" b="1" i="0" u="none" strike="noStrike" kern="1200" spc="0" baseline="0" dirty="0">
              <a:ln>
                <a:noFill/>
              </a:ln>
              <a:solidFill>
                <a:srgbClr val="000000"/>
              </a:solidFill>
              <a:latin typeface="Calibri" pitchFamily="18"/>
              <a:ea typeface="Arial Unicode MS"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re 1"/>
          <p:cNvSpPr txBox="1">
            <a:spLocks noGrp="1"/>
          </p:cNvSpPr>
          <p:nvPr>
            <p:ph type="title"/>
          </p:nvPr>
        </p:nvSpPr>
        <p:spPr>
          <a:xfrm>
            <a:off x="395640" y="0"/>
            <a:ext cx="8229600" cy="1143000"/>
          </a:xfrm>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dirty="0">
                <a:solidFill>
                  <a:srgbClr val="FF00FF"/>
                </a:solidFill>
              </a:rPr>
              <a:t>«</a:t>
            </a:r>
            <a:r>
              <a:rPr lang="fr-FR" b="1" dirty="0" err="1">
                <a:solidFill>
                  <a:srgbClr val="FF00FF"/>
                </a:solidFill>
              </a:rPr>
              <a:t>Welcome</a:t>
            </a:r>
            <a:r>
              <a:rPr lang="fr-FR" b="1" dirty="0">
                <a:solidFill>
                  <a:srgbClr val="FF00FF"/>
                </a:solidFill>
              </a:rPr>
              <a:t> to Le </a:t>
            </a:r>
            <a:r>
              <a:rPr lang="fr-FR" b="1" dirty="0" err="1">
                <a:solidFill>
                  <a:srgbClr val="FF00FF"/>
                </a:solidFill>
              </a:rPr>
              <a:t>Ruissatel</a:t>
            </a:r>
            <a:r>
              <a:rPr lang="fr-FR" b="1" dirty="0">
                <a:solidFill>
                  <a:srgbClr val="FF00FF"/>
                </a:solidFill>
              </a:rPr>
              <a:t> »</a:t>
            </a:r>
          </a:p>
        </p:txBody>
      </p:sp>
      <p:pic>
        <p:nvPicPr>
          <p:cNvPr id="3" name="Espace réservé du contenu 3"/>
          <p:cNvPicPr>
            <a:picLocks noGrp="1" noChangeAspect="1"/>
          </p:cNvPicPr>
          <p:nvPr>
            <p:ph idx="1"/>
          </p:nvPr>
        </p:nvPicPr>
        <p:blipFill>
          <a:blip r:embed="rId3"/>
          <a:stretch>
            <a:fillRect/>
          </a:stretch>
        </p:blipFill>
        <p:spPr>
          <a:xfrm>
            <a:off x="683640" y="1268640"/>
            <a:ext cx="7776720" cy="4525920"/>
          </a:xfrm>
        </p:spPr>
      </p:pic>
      <p:sp>
        <p:nvSpPr>
          <p:cNvPr id="4" name="ZoneTexte 4"/>
          <p:cNvSpPr txBox="1"/>
          <p:nvPr/>
        </p:nvSpPr>
        <p:spPr>
          <a:xfrm>
            <a:off x="755639" y="5949360"/>
            <a:ext cx="7776720" cy="436723"/>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2200" b="1" i="0" u="none" strike="noStrike" kern="1200" spc="0" baseline="0" dirty="0" smtClean="0">
                <a:ln>
                  <a:noFill/>
                </a:ln>
                <a:solidFill>
                  <a:srgbClr val="000000"/>
                </a:solidFill>
                <a:latin typeface="Calibri" pitchFamily="18"/>
                <a:ea typeface="Arial Unicode MS" pitchFamily="2"/>
                <a:cs typeface="Mangal" pitchFamily="2"/>
              </a:rPr>
              <a:t>The </a:t>
            </a:r>
            <a:r>
              <a:rPr lang="fr-FR" sz="2200" b="1" i="0" u="none" strike="noStrike" kern="1200" spc="0" baseline="0" dirty="0" err="1" smtClean="0">
                <a:ln>
                  <a:noFill/>
                </a:ln>
                <a:solidFill>
                  <a:srgbClr val="000000"/>
                </a:solidFill>
                <a:latin typeface="Calibri" pitchFamily="18"/>
                <a:ea typeface="Arial Unicode MS" pitchFamily="2"/>
                <a:cs typeface="Mangal" pitchFamily="2"/>
              </a:rPr>
              <a:t>multimedia</a:t>
            </a:r>
            <a:r>
              <a:rPr lang="fr-FR" sz="2200" b="1" i="0" u="none" strike="noStrike" kern="1200" spc="0" baseline="0" dirty="0" smtClean="0">
                <a:ln>
                  <a:noFill/>
                </a:ln>
                <a:solidFill>
                  <a:srgbClr val="000000"/>
                </a:solidFill>
                <a:latin typeface="Calibri" pitchFamily="18"/>
                <a:ea typeface="Arial Unicode MS" pitchFamily="2"/>
                <a:cs typeface="Mangal" pitchFamily="2"/>
              </a:rPr>
              <a:t> </a:t>
            </a:r>
            <a:r>
              <a:rPr lang="fr-FR" sz="2200" b="1" i="0" u="none" strike="noStrike" kern="1200" spc="0" baseline="0" dirty="0" err="1" smtClean="0">
                <a:ln>
                  <a:noFill/>
                </a:ln>
                <a:solidFill>
                  <a:srgbClr val="000000"/>
                </a:solidFill>
                <a:latin typeface="Calibri" pitchFamily="18"/>
                <a:ea typeface="Arial Unicode MS" pitchFamily="2"/>
                <a:cs typeface="Mangal" pitchFamily="2"/>
              </a:rPr>
              <a:t>library</a:t>
            </a:r>
            <a:endParaRPr lang="fr-FR" sz="2200" b="1" i="0" u="none" strike="noStrike" kern="1200" spc="0" baseline="0" dirty="0">
              <a:ln>
                <a:noFill/>
              </a:ln>
              <a:solidFill>
                <a:srgbClr val="000000"/>
              </a:solidFill>
              <a:latin typeface="Calibri" pitchFamily="18"/>
              <a:ea typeface="Arial Unicode MS"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re 1"/>
          <p:cNvSpPr txBox="1">
            <a:spLocks noGrp="1"/>
          </p:cNvSpPr>
          <p:nvPr>
            <p:ph type="title"/>
          </p:nvPr>
        </p:nvSpPr>
        <p:spPr>
          <a:xfrm>
            <a:off x="467640" y="22680"/>
            <a:ext cx="8229600" cy="1143000"/>
          </a:xfrm>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dirty="0">
                <a:solidFill>
                  <a:srgbClr val="FF00FF"/>
                </a:solidFill>
              </a:rPr>
              <a:t>«</a:t>
            </a:r>
            <a:r>
              <a:rPr lang="fr-FR" b="1" dirty="0" err="1">
                <a:solidFill>
                  <a:srgbClr val="FF00FF"/>
                </a:solidFill>
              </a:rPr>
              <a:t>Welcome</a:t>
            </a:r>
            <a:r>
              <a:rPr lang="fr-FR" b="1" dirty="0">
                <a:solidFill>
                  <a:srgbClr val="FF00FF"/>
                </a:solidFill>
              </a:rPr>
              <a:t> to Le </a:t>
            </a:r>
            <a:r>
              <a:rPr lang="fr-FR" b="1" dirty="0" err="1">
                <a:solidFill>
                  <a:srgbClr val="FF00FF"/>
                </a:solidFill>
              </a:rPr>
              <a:t>Ruissatel</a:t>
            </a:r>
            <a:r>
              <a:rPr lang="fr-FR" b="1" dirty="0">
                <a:solidFill>
                  <a:srgbClr val="FF00FF"/>
                </a:solidFill>
              </a:rPr>
              <a:t> »</a:t>
            </a:r>
          </a:p>
        </p:txBody>
      </p:sp>
      <p:pic>
        <p:nvPicPr>
          <p:cNvPr id="3" name="Espace réservé du contenu 3"/>
          <p:cNvPicPr>
            <a:picLocks noGrp="1" noChangeAspect="1"/>
          </p:cNvPicPr>
          <p:nvPr>
            <p:ph idx="1"/>
          </p:nvPr>
        </p:nvPicPr>
        <p:blipFill>
          <a:blip r:embed="rId3"/>
          <a:stretch>
            <a:fillRect/>
          </a:stretch>
        </p:blipFill>
        <p:spPr>
          <a:xfrm>
            <a:off x="467640" y="1270800"/>
            <a:ext cx="8064719" cy="4855320"/>
          </a:xfrm>
        </p:spPr>
      </p:pic>
      <p:sp>
        <p:nvSpPr>
          <p:cNvPr id="4" name="ZoneTexte 4"/>
          <p:cNvSpPr txBox="1"/>
          <p:nvPr/>
        </p:nvSpPr>
        <p:spPr>
          <a:xfrm>
            <a:off x="611640" y="6237360"/>
            <a:ext cx="7920720" cy="436723"/>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2200" b="1" i="0" u="none" strike="noStrike" kern="1200" spc="0" baseline="0" dirty="0" smtClean="0">
                <a:ln>
                  <a:noFill/>
                </a:ln>
                <a:solidFill>
                  <a:srgbClr val="000000"/>
                </a:solidFill>
                <a:latin typeface="Calibri" pitchFamily="18"/>
                <a:ea typeface="Arial Unicode MS" pitchFamily="2"/>
                <a:cs typeface="Mangal" pitchFamily="2"/>
              </a:rPr>
              <a:t>The </a:t>
            </a:r>
            <a:r>
              <a:rPr lang="fr-FR" sz="2200" b="1" i="0" u="none" strike="noStrike" kern="1200" spc="0" baseline="0" dirty="0" err="1" smtClean="0">
                <a:ln>
                  <a:noFill/>
                </a:ln>
                <a:solidFill>
                  <a:srgbClr val="000000"/>
                </a:solidFill>
                <a:latin typeface="Calibri" pitchFamily="18"/>
                <a:ea typeface="Arial Unicode MS" pitchFamily="2"/>
                <a:cs typeface="Mangal" pitchFamily="2"/>
              </a:rPr>
              <a:t>dining</a:t>
            </a:r>
            <a:r>
              <a:rPr lang="fr-FR" sz="2200" b="1" i="0" u="none" strike="noStrike" kern="1200" spc="0" baseline="0" dirty="0" smtClean="0">
                <a:ln>
                  <a:noFill/>
                </a:ln>
                <a:solidFill>
                  <a:srgbClr val="000000"/>
                </a:solidFill>
                <a:latin typeface="Calibri" pitchFamily="18"/>
                <a:ea typeface="Arial Unicode MS" pitchFamily="2"/>
                <a:cs typeface="Mangal" pitchFamily="2"/>
              </a:rPr>
              <a:t> hall</a:t>
            </a:r>
            <a:endParaRPr lang="fr-FR" sz="2200" b="1" i="0" u="none" strike="noStrike" kern="1200" spc="0" baseline="0" dirty="0">
              <a:ln>
                <a:noFill/>
              </a:ln>
              <a:solidFill>
                <a:srgbClr val="000000"/>
              </a:solidFill>
              <a:latin typeface="Calibri" pitchFamily="18"/>
              <a:ea typeface="Arial Unicode MS"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4680"/>
            <a:ext cx="7931224" cy="994080"/>
          </a:xfrm>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buNone/>
            </a:pPr>
            <a:r>
              <a:rPr lang="fr-FR" sz="3600" b="1" u="sng" dirty="0">
                <a:solidFill>
                  <a:srgbClr val="CC0000"/>
                </a:solidFill>
              </a:rPr>
              <a:t/>
            </a:r>
            <a:br>
              <a:rPr lang="fr-FR" sz="3600" b="1" u="sng" dirty="0">
                <a:solidFill>
                  <a:srgbClr val="CC0000"/>
                </a:solidFill>
              </a:rPr>
            </a:br>
            <a:r>
              <a:rPr lang="fr-FR" sz="3600" b="1" u="sng" dirty="0" err="1" smtClean="0">
                <a:solidFill>
                  <a:srgbClr val="CC0000"/>
                </a:solidFill>
              </a:rPr>
              <a:t>Marseilles</a:t>
            </a:r>
            <a:r>
              <a:rPr lang="fr-FR" sz="3600" b="1" u="sng" dirty="0" smtClean="0">
                <a:solidFill>
                  <a:srgbClr val="CC0000"/>
                </a:solidFill>
              </a:rPr>
              <a:t> : the </a:t>
            </a:r>
            <a:r>
              <a:rPr lang="fr-FR" sz="3600" b="1" u="sng" dirty="0" err="1" smtClean="0">
                <a:solidFill>
                  <a:srgbClr val="CC0000"/>
                </a:solidFill>
              </a:rPr>
              <a:t>founding</a:t>
            </a:r>
            <a:r>
              <a:rPr lang="fr-FR" sz="3600" b="1" u="sng" dirty="0" smtClean="0">
                <a:solidFill>
                  <a:srgbClr val="CC0000"/>
                </a:solidFill>
              </a:rPr>
              <a:t> </a:t>
            </a:r>
            <a:r>
              <a:rPr lang="fr-FR" sz="3600" b="1" u="sng" dirty="0" err="1" smtClean="0">
                <a:solidFill>
                  <a:srgbClr val="CC0000"/>
                </a:solidFill>
              </a:rPr>
              <a:t>myth</a:t>
            </a:r>
            <a:r>
              <a:rPr lang="fr-FR" b="1" u="sng" dirty="0">
                <a:solidFill>
                  <a:srgbClr val="CC0000"/>
                </a:solidFill>
              </a:rPr>
              <a:t/>
            </a:r>
            <a:br>
              <a:rPr lang="fr-FR" b="1" u="sng" dirty="0">
                <a:solidFill>
                  <a:srgbClr val="CC0000"/>
                </a:solidFill>
              </a:rPr>
            </a:br>
            <a:endParaRPr lang="fr-FR" b="1" dirty="0">
              <a:solidFill>
                <a:srgbClr val="6600FF"/>
              </a:solidFill>
            </a:endParaRPr>
          </a:p>
        </p:txBody>
      </p:sp>
      <p:sp>
        <p:nvSpPr>
          <p:cNvPr id="4" name="ZoneTexte 4"/>
          <p:cNvSpPr txBox="1"/>
          <p:nvPr/>
        </p:nvSpPr>
        <p:spPr>
          <a:xfrm>
            <a:off x="107504" y="1493435"/>
            <a:ext cx="4608512" cy="4632487"/>
          </a:xfrm>
          <a:prstGeom prst="rect">
            <a:avLst/>
          </a:prstGeom>
          <a:noFill/>
          <a:ln>
            <a:noFill/>
          </a:ln>
        </p:spPr>
        <p:txBody>
          <a:bodyPr vert="horz" wrap="square" lIns="91440" tIns="45720" rIns="91440" bIns="45720" anchor="t" anchorCtr="0" compatLnSpc="0">
            <a:spAutoFit/>
          </a:bodyPr>
          <a:lstStyle/>
          <a:p>
            <a:r>
              <a:rPr lang="en-US" b="1" dirty="0"/>
              <a:t>The legend surrounding the origins of the town go back to </a:t>
            </a:r>
            <a:r>
              <a:rPr lang="en-US" b="1" u="sng" dirty="0"/>
              <a:t>600 B.C. </a:t>
            </a:r>
            <a:r>
              <a:rPr lang="en-US" b="1" u="sng" dirty="0" smtClean="0"/>
              <a:t> </a:t>
            </a:r>
            <a:r>
              <a:rPr lang="en-US" b="1" dirty="0" smtClean="0"/>
              <a:t>: Greek </a:t>
            </a:r>
            <a:r>
              <a:rPr lang="en-US" b="1" dirty="0"/>
              <a:t>sailors coming from Phocaea (Asia Minor) chose to focus their activity in the </a:t>
            </a:r>
            <a:r>
              <a:rPr lang="en-US" b="1" dirty="0" err="1"/>
              <a:t>Lacydon</a:t>
            </a:r>
            <a:r>
              <a:rPr lang="en-US" b="1" dirty="0"/>
              <a:t> creek - the present location of the Vieux Port</a:t>
            </a:r>
            <a:r>
              <a:rPr lang="en-US" b="1" dirty="0" smtClean="0"/>
              <a:t>.</a:t>
            </a:r>
          </a:p>
          <a:p>
            <a:r>
              <a:rPr lang="en-US" b="1" dirty="0" smtClean="0"/>
              <a:t> </a:t>
            </a:r>
            <a:r>
              <a:rPr lang="en-US" b="1" dirty="0"/>
              <a:t>The day they arrived, the leader of the Greeks, </a:t>
            </a:r>
            <a:r>
              <a:rPr lang="en-US" b="1" dirty="0" err="1"/>
              <a:t>Protis</a:t>
            </a:r>
            <a:r>
              <a:rPr lang="en-US" b="1" dirty="0"/>
              <a:t> made a visit to the </a:t>
            </a:r>
            <a:r>
              <a:rPr lang="en-US" b="1" dirty="0" err="1"/>
              <a:t>Ligure</a:t>
            </a:r>
            <a:r>
              <a:rPr lang="en-US" b="1" dirty="0"/>
              <a:t> tribe, which had settled there. </a:t>
            </a:r>
            <a:endParaRPr lang="en-US" b="1" dirty="0" smtClean="0"/>
          </a:p>
          <a:p>
            <a:r>
              <a:rPr lang="en-US" b="1" dirty="0" smtClean="0"/>
              <a:t>It </a:t>
            </a:r>
            <a:r>
              <a:rPr lang="en-US" b="1" dirty="0"/>
              <a:t>just so happened that on that very day, </a:t>
            </a:r>
            <a:r>
              <a:rPr lang="en-US" b="1" dirty="0" err="1"/>
              <a:t>Gyptis</a:t>
            </a:r>
            <a:r>
              <a:rPr lang="en-US" b="1" dirty="0"/>
              <a:t>, daughter of King </a:t>
            </a:r>
            <a:r>
              <a:rPr lang="en-US" b="1" dirty="0" err="1"/>
              <a:t>Naan</a:t>
            </a:r>
            <a:r>
              <a:rPr lang="en-US" b="1" dirty="0"/>
              <a:t> was to be married. </a:t>
            </a:r>
            <a:r>
              <a:rPr lang="en-US" b="1" dirty="0" err="1"/>
              <a:t>Gyptis</a:t>
            </a:r>
            <a:r>
              <a:rPr lang="en-US" b="1" dirty="0"/>
              <a:t> chose </a:t>
            </a:r>
            <a:r>
              <a:rPr lang="en-US" b="1" dirty="0" err="1"/>
              <a:t>Protis</a:t>
            </a:r>
            <a:r>
              <a:rPr lang="en-US" b="1" dirty="0"/>
              <a:t> as her husband above a number of other suitors - he had also fallen head over heels for her </a:t>
            </a:r>
            <a:r>
              <a:rPr lang="en-US" b="1" dirty="0" smtClean="0"/>
              <a:t>–</a:t>
            </a:r>
          </a:p>
          <a:p>
            <a:r>
              <a:rPr lang="en-US" b="1" dirty="0" smtClean="0"/>
              <a:t> </a:t>
            </a:r>
            <a:r>
              <a:rPr lang="en-US" sz="2800" b="1" dirty="0">
                <a:solidFill>
                  <a:srgbClr val="E92FCE"/>
                </a:solidFill>
              </a:rPr>
              <a:t>and thus, </a:t>
            </a:r>
            <a:r>
              <a:rPr lang="en-US" sz="2800" b="1" dirty="0" err="1">
                <a:solidFill>
                  <a:srgbClr val="E92FCE"/>
                </a:solidFill>
              </a:rPr>
              <a:t>Massalia</a:t>
            </a:r>
            <a:r>
              <a:rPr lang="en-US" sz="2800" b="1" dirty="0">
                <a:solidFill>
                  <a:srgbClr val="E92FCE"/>
                </a:solidFill>
              </a:rPr>
              <a:t> was founded.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668647"/>
            <a:ext cx="3022600" cy="4572000"/>
          </a:xfrm>
          <a:prstGeom prst="rect">
            <a:avLst/>
          </a:prstGeom>
        </p:spPr>
      </p:pic>
      <p:sp>
        <p:nvSpPr>
          <p:cNvPr id="3" name="ZoneTexte 2"/>
          <p:cNvSpPr txBox="1"/>
          <p:nvPr/>
        </p:nvSpPr>
        <p:spPr>
          <a:xfrm>
            <a:off x="4932040" y="6240647"/>
            <a:ext cx="3022600" cy="369332"/>
          </a:xfrm>
          <a:prstGeom prst="rect">
            <a:avLst/>
          </a:prstGeom>
          <a:noFill/>
        </p:spPr>
        <p:txBody>
          <a:bodyPr wrap="square" rtlCol="0">
            <a:spAutoFit/>
          </a:bodyPr>
          <a:lstStyle/>
          <a:p>
            <a:pPr algn="ctr"/>
            <a:r>
              <a:rPr lang="fr-FR" b="1" dirty="0" err="1" smtClean="0"/>
              <a:t>Gyptis</a:t>
            </a:r>
            <a:r>
              <a:rPr lang="fr-FR" b="1" dirty="0" smtClean="0"/>
              <a:t> and </a:t>
            </a:r>
            <a:r>
              <a:rPr lang="fr-FR" b="1" dirty="0" err="1" smtClean="0"/>
              <a:t>Protis</a:t>
            </a:r>
            <a:endParaRPr lang="fr-FR"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re 1"/>
          <p:cNvSpPr txBox="1">
            <a:spLocks noGrp="1"/>
          </p:cNvSpPr>
          <p:nvPr>
            <p:ph type="title"/>
          </p:nvPr>
        </p:nvSpPr>
        <p:spPr>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u="sng" dirty="0" err="1"/>
              <a:t>Historical</a:t>
            </a:r>
            <a:r>
              <a:rPr lang="fr-FR" b="1" u="sng" dirty="0"/>
              <a:t> </a:t>
            </a:r>
            <a:r>
              <a:rPr lang="fr-FR" b="1" u="sng" dirty="0" err="1"/>
              <a:t>origins</a:t>
            </a:r>
            <a:r>
              <a:rPr lang="fr-FR" b="1" u="sng" dirty="0"/>
              <a:t> of </a:t>
            </a:r>
            <a:r>
              <a:rPr lang="fr-FR" b="1" u="sng" dirty="0" err="1"/>
              <a:t>Marseilles</a:t>
            </a:r>
            <a:endParaRPr lang="fr-FR" b="1" dirty="0">
              <a:solidFill>
                <a:srgbClr val="6600FF"/>
              </a:solidFill>
            </a:endParaRPr>
          </a:p>
        </p:txBody>
      </p:sp>
      <p:pic>
        <p:nvPicPr>
          <p:cNvPr id="3" name="Espace réservé du contenu 3"/>
          <p:cNvPicPr>
            <a:picLocks noGrp="1" noChangeAspect="1"/>
          </p:cNvPicPr>
          <p:nvPr>
            <p:ph idx="1"/>
          </p:nvPr>
        </p:nvPicPr>
        <p:blipFill>
          <a:blip r:embed="rId3"/>
          <a:stretch>
            <a:fillRect/>
          </a:stretch>
        </p:blipFill>
        <p:spPr>
          <a:xfrm>
            <a:off x="1162080" y="1647360"/>
            <a:ext cx="6896880" cy="4680360"/>
          </a:xfrm>
        </p:spPr>
      </p:pic>
      <p:sp>
        <p:nvSpPr>
          <p:cNvPr id="4" name="ZoneTexte 5"/>
          <p:cNvSpPr txBox="1"/>
          <p:nvPr/>
        </p:nvSpPr>
        <p:spPr>
          <a:xfrm>
            <a:off x="1259639" y="6338520"/>
            <a:ext cx="6552719" cy="374141"/>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b="1" dirty="0">
                <a:solidFill>
                  <a:srgbClr val="002060"/>
                </a:solidFill>
                <a:latin typeface="Calibri" pitchFamily="18"/>
                <a:ea typeface="Arial Unicode MS" pitchFamily="2"/>
                <a:cs typeface="Mangal" pitchFamily="2"/>
              </a:rPr>
              <a:t>Q</a:t>
            </a:r>
            <a:r>
              <a:rPr lang="fr-FR" sz="1800" b="1" i="0" u="none" strike="noStrike" kern="1200" spc="0" baseline="0" dirty="0" smtClean="0">
                <a:ln>
                  <a:noFill/>
                </a:ln>
                <a:solidFill>
                  <a:srgbClr val="002060"/>
                </a:solidFill>
                <a:latin typeface="Calibri" pitchFamily="18"/>
                <a:ea typeface="Arial Unicode MS" pitchFamily="2"/>
                <a:cs typeface="Mangal" pitchFamily="2"/>
              </a:rPr>
              <a:t>uai </a:t>
            </a:r>
            <a:r>
              <a:rPr lang="fr-FR" sz="1800" b="1" i="0" u="none" strike="noStrike" kern="1200" spc="0" baseline="0" dirty="0">
                <a:ln>
                  <a:noFill/>
                </a:ln>
                <a:solidFill>
                  <a:srgbClr val="002060"/>
                </a:solidFill>
                <a:latin typeface="Calibri" pitchFamily="18"/>
                <a:ea typeface="Arial Unicode MS" pitchFamily="2"/>
                <a:cs typeface="Mangal" pitchFamily="2"/>
              </a:rPr>
              <a:t>des </a:t>
            </a:r>
            <a:r>
              <a:rPr lang="fr-FR" sz="1800" b="1" i="0" u="none" strike="noStrike" kern="1200" spc="0" baseline="0" dirty="0" smtClean="0">
                <a:ln>
                  <a:noFill/>
                </a:ln>
                <a:solidFill>
                  <a:srgbClr val="002060"/>
                </a:solidFill>
                <a:latin typeface="Calibri" pitchFamily="18"/>
                <a:ea typeface="Arial Unicode MS" pitchFamily="2"/>
                <a:cs typeface="Mangal" pitchFamily="2"/>
              </a:rPr>
              <a:t>Belges,</a:t>
            </a:r>
            <a:r>
              <a:rPr lang="fr-FR" sz="1800" b="1" i="0" u="none" strike="noStrike" kern="1200" spc="0" dirty="0" smtClean="0">
                <a:ln>
                  <a:noFill/>
                </a:ln>
                <a:solidFill>
                  <a:srgbClr val="002060"/>
                </a:solidFill>
                <a:latin typeface="Calibri" pitchFamily="18"/>
                <a:ea typeface="Arial Unicode MS" pitchFamily="2"/>
                <a:cs typeface="Mangal" pitchFamily="2"/>
              </a:rPr>
              <a:t> the Old Port</a:t>
            </a:r>
            <a:endParaRPr lang="fr-FR" sz="1800" b="1" i="0" u="none" strike="noStrike" kern="1200" spc="0" baseline="0" dirty="0">
              <a:ln>
                <a:noFill/>
              </a:ln>
              <a:solidFill>
                <a:srgbClr val="002060"/>
              </a:solidFill>
              <a:latin typeface="Calibri" pitchFamily="18"/>
              <a:ea typeface="Arial Unicode MS"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noGrp="1"/>
          </p:cNvSpPr>
          <p:nvPr>
            <p:ph type="title"/>
          </p:nvPr>
        </p:nvSpPr>
        <p:spPr>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u="sng" dirty="0" err="1"/>
              <a:t>Historical</a:t>
            </a:r>
            <a:r>
              <a:rPr lang="fr-FR" b="1" u="sng" dirty="0"/>
              <a:t> </a:t>
            </a:r>
            <a:r>
              <a:rPr lang="fr-FR" b="1" u="sng" dirty="0" err="1"/>
              <a:t>origins</a:t>
            </a:r>
            <a:r>
              <a:rPr lang="fr-FR" b="1" u="sng" dirty="0"/>
              <a:t> of </a:t>
            </a:r>
            <a:r>
              <a:rPr lang="fr-FR" b="1" u="sng" dirty="0" err="1"/>
              <a:t>Marseilles</a:t>
            </a:r>
            <a:endParaRPr lang="fr-FR" b="1" dirty="0">
              <a:solidFill>
                <a:srgbClr val="6600FF"/>
              </a:solidFill>
            </a:endParaRPr>
          </a:p>
        </p:txBody>
      </p:sp>
      <p:sp>
        <p:nvSpPr>
          <p:cNvPr id="6" name="ZoneTexte 5"/>
          <p:cNvSpPr txBox="1"/>
          <p:nvPr/>
        </p:nvSpPr>
        <p:spPr>
          <a:xfrm>
            <a:off x="179512" y="1556792"/>
            <a:ext cx="5328592" cy="4401205"/>
          </a:xfrm>
          <a:prstGeom prst="rect">
            <a:avLst/>
          </a:prstGeom>
          <a:noFill/>
        </p:spPr>
        <p:txBody>
          <a:bodyPr wrap="square" rtlCol="0">
            <a:spAutoFit/>
          </a:bodyPr>
          <a:lstStyle/>
          <a:p>
            <a:r>
              <a:rPr lang="en-US" sz="1600" dirty="0" smtClean="0"/>
              <a:t>Marseilles played an active role during the crusades and installed consuls in the Levant. It was devastated in 1423 by the armies of Aragon. </a:t>
            </a:r>
            <a:br>
              <a:rPr lang="en-US" sz="1600" dirty="0" smtClean="0"/>
            </a:br>
            <a:r>
              <a:rPr lang="en-US" sz="1600" dirty="0" smtClean="0"/>
              <a:t/>
            </a:r>
            <a:br>
              <a:rPr lang="en-US" sz="1600" dirty="0" smtClean="0"/>
            </a:br>
            <a:r>
              <a:rPr lang="en-US" sz="1600" b="1" dirty="0" smtClean="0"/>
              <a:t>It was incorporated into the kingdom of France en 1481. </a:t>
            </a:r>
          </a:p>
          <a:p>
            <a:r>
              <a:rPr lang="en-US" sz="1600" dirty="0" smtClean="0"/>
              <a:t/>
            </a:r>
            <a:br>
              <a:rPr lang="en-US" sz="1600" dirty="0" smtClean="0"/>
            </a:br>
            <a:r>
              <a:rPr lang="en-US" sz="1600" dirty="0" smtClean="0"/>
              <a:t>In 1660 Louis XIV ordered the extension of the city towards the south. Enlarged, and with its Galley Arsenal </a:t>
            </a:r>
            <a:r>
              <a:rPr lang="en-US" sz="1600" dirty="0" err="1" smtClean="0"/>
              <a:t>modernised</a:t>
            </a:r>
            <a:r>
              <a:rPr lang="en-US" sz="1600" dirty="0" smtClean="0"/>
              <a:t>, the city experienced the most tragic episode of its history, when an epidemic of the plague killed half its population in 1720 (45,000 people). </a:t>
            </a:r>
            <a:br>
              <a:rPr lang="en-US" sz="1600" dirty="0" smtClean="0"/>
            </a:br>
            <a:r>
              <a:rPr lang="en-US" sz="1600" dirty="0" smtClean="0"/>
              <a:t/>
            </a:r>
            <a:br>
              <a:rPr lang="en-US" sz="1600" dirty="0" smtClean="0"/>
            </a:br>
            <a:r>
              <a:rPr lang="en-US" sz="1600" dirty="0" smtClean="0"/>
              <a:t>It recovered its vitality and rose to fame in 1792, when 600 volunteers marched to Paris singing "The Battle Hymn for the Army of the Rhine" composed by </a:t>
            </a:r>
            <a:r>
              <a:rPr lang="en-US" sz="1600" dirty="0" err="1" smtClean="0"/>
              <a:t>Rouget</a:t>
            </a:r>
            <a:r>
              <a:rPr lang="en-US" sz="1600" dirty="0" smtClean="0"/>
              <a:t> de </a:t>
            </a:r>
            <a:r>
              <a:rPr lang="en-US" sz="1600" dirty="0" err="1" smtClean="0"/>
              <a:t>l’Isle</a:t>
            </a:r>
            <a:r>
              <a:rPr lang="en-US" sz="1600" dirty="0" smtClean="0"/>
              <a:t>, to rally the forces of the Revolution. </a:t>
            </a:r>
            <a:r>
              <a:rPr lang="en-US" sz="2000" b="1" dirty="0">
                <a:solidFill>
                  <a:srgbClr val="FF0000"/>
                </a:solidFill>
              </a:rPr>
              <a:t>This song was to become "La Marseillaise", France's national anthem.</a:t>
            </a:r>
            <a:endParaRPr lang="fr-FR" sz="2000" b="1" dirty="0">
              <a:solidFill>
                <a:srgbClr val="FF0000"/>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779" y="1844824"/>
            <a:ext cx="3645325" cy="3322270"/>
          </a:xfrm>
          <a:prstGeom prst="rect">
            <a:avLst/>
          </a:prstGeom>
        </p:spPr>
      </p:pic>
      <p:sp>
        <p:nvSpPr>
          <p:cNvPr id="9" name="ZoneTexte 8"/>
          <p:cNvSpPr txBox="1"/>
          <p:nvPr/>
        </p:nvSpPr>
        <p:spPr>
          <a:xfrm>
            <a:off x="5720432" y="5507266"/>
            <a:ext cx="3339976" cy="830997"/>
          </a:xfrm>
          <a:prstGeom prst="rect">
            <a:avLst/>
          </a:prstGeom>
          <a:noFill/>
        </p:spPr>
        <p:txBody>
          <a:bodyPr wrap="square" rtlCol="0">
            <a:spAutoFit/>
          </a:bodyPr>
          <a:lstStyle/>
          <a:p>
            <a:r>
              <a:rPr lang="fr-FR" sz="1600" dirty="0">
                <a:hlinkClick r:id="rId3" tooltip="Rouget de Lisle"/>
              </a:rPr>
              <a:t>Rouget de </a:t>
            </a:r>
            <a:r>
              <a:rPr lang="fr-FR" sz="1600" dirty="0" err="1">
                <a:hlinkClick r:id="rId3" tooltip="Rouget de Lisle"/>
              </a:rPr>
              <a:t>Lisle</a:t>
            </a:r>
            <a:r>
              <a:rPr lang="fr-FR" sz="1600" dirty="0"/>
              <a:t> </a:t>
            </a:r>
            <a:r>
              <a:rPr lang="fr-FR" sz="1600" dirty="0" err="1" smtClean="0"/>
              <a:t>singing</a:t>
            </a:r>
            <a:r>
              <a:rPr lang="fr-FR" sz="1600" dirty="0" smtClean="0"/>
              <a:t> « La Marseillaise» for the 1st time in 1792 (</a:t>
            </a:r>
            <a:r>
              <a:rPr lang="fr-FR" sz="1600" dirty="0" err="1" smtClean="0"/>
              <a:t>Painter</a:t>
            </a:r>
            <a:r>
              <a:rPr lang="fr-FR" sz="1600" dirty="0" smtClean="0"/>
              <a:t> : Isidore </a:t>
            </a:r>
            <a:r>
              <a:rPr lang="fr-FR" sz="1600" dirty="0" err="1" smtClean="0"/>
              <a:t>Pils</a:t>
            </a:r>
            <a:r>
              <a:rPr lang="fr-FR" sz="1600" dirty="0" smtClean="0"/>
              <a:t> 1849)</a:t>
            </a:r>
            <a:endParaRPr lang="fr-FR" sz="1600" dirty="0"/>
          </a:p>
        </p:txBody>
      </p:sp>
    </p:spTree>
    <p:extLst>
      <p:ext uri="{BB962C8B-B14F-4D97-AF65-F5344CB8AC3E}">
        <p14:creationId xmlns:p14="http://schemas.microsoft.com/office/powerpoint/2010/main" val="2465005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re 1"/>
          <p:cNvSpPr txBox="1">
            <a:spLocks noGrp="1"/>
          </p:cNvSpPr>
          <p:nvPr>
            <p:ph type="title"/>
          </p:nvPr>
        </p:nvSpPr>
        <p:spPr>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u="sng" dirty="0" err="1" smtClean="0"/>
              <a:t>Historical</a:t>
            </a:r>
            <a:r>
              <a:rPr lang="fr-FR" b="1" u="sng" dirty="0" smtClean="0"/>
              <a:t> </a:t>
            </a:r>
            <a:r>
              <a:rPr lang="fr-FR" b="1" u="sng" dirty="0" err="1"/>
              <a:t>origins</a:t>
            </a:r>
            <a:r>
              <a:rPr lang="fr-FR" b="1" u="sng" dirty="0"/>
              <a:t> of </a:t>
            </a:r>
            <a:r>
              <a:rPr lang="fr-FR" b="1" u="sng" dirty="0" err="1"/>
              <a:t>Marseilles</a:t>
            </a:r>
            <a:endParaRPr lang="fr-FR" b="1" dirty="0">
              <a:solidFill>
                <a:srgbClr val="6600FF"/>
              </a:solidFill>
            </a:endParaRPr>
          </a:p>
        </p:txBody>
      </p:sp>
      <p:sp>
        <p:nvSpPr>
          <p:cNvPr id="3" name="Espace réservé du contenu 2"/>
          <p:cNvSpPr txBox="1">
            <a:spLocks noGrp="1"/>
          </p:cNvSpPr>
          <p:nvPr>
            <p:ph idx="1"/>
          </p:nvPr>
        </p:nvSpPr>
        <p:spPr>
          <a:xfrm>
            <a:off x="3347864" y="1472987"/>
            <a:ext cx="2720712" cy="532800"/>
          </a:xfrm>
        </p:spPr>
        <p:txBody>
          <a:bodyPr lIns="91440" tIns="45720" rIns="91440" bIns="4572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Arial Unicode MS"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Arial Unicode MS" pitchFamily="2"/>
                <a:cs typeface="Mangal"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Arial Unicode MS" pitchFamily="2"/>
                <a:cs typeface="Mangal"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Arial Unicode MS" pitchFamily="2"/>
                <a:cs typeface="Mangal"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Arial Unicode MS" pitchFamily="2"/>
                <a:cs typeface="Mangal"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Arial Unicode MS" pitchFamily="2"/>
                <a:cs typeface="Mangal" pitchFamily="2"/>
              </a:defRPr>
            </a:lvl9pPr>
          </a:lstStyle>
          <a:p>
            <a:pPr marL="0" lvl="0" indent="0" hangingPunct="1">
              <a:spcBef>
                <a:spcPts val="799"/>
              </a:spcBef>
              <a:spcAft>
                <a:spcPts val="0"/>
              </a:spcAft>
              <a:buNone/>
            </a:pPr>
            <a:r>
              <a:rPr lang="fr-FR" sz="2500" b="1" u="sng" dirty="0" smtClean="0">
                <a:solidFill>
                  <a:srgbClr val="0000CC"/>
                </a:solidFill>
                <a:latin typeface="Calibri"/>
              </a:rPr>
              <a:t>The Fort </a:t>
            </a:r>
            <a:r>
              <a:rPr lang="fr-FR" sz="2500" b="1" u="sng" dirty="0">
                <a:solidFill>
                  <a:srgbClr val="0000CC"/>
                </a:solidFill>
                <a:latin typeface="Calibri"/>
              </a:rPr>
              <a:t>Saint-Jean</a:t>
            </a:r>
          </a:p>
        </p:txBody>
      </p:sp>
      <p:pic>
        <p:nvPicPr>
          <p:cNvPr id="7" name="Image 6"/>
          <p:cNvPicPr>
            <a:picLocks noChangeAspect="1"/>
          </p:cNvPicPr>
          <p:nvPr/>
        </p:nvPicPr>
        <p:blipFill>
          <a:blip r:embed="rId3"/>
          <a:stretch>
            <a:fillRect/>
          </a:stretch>
        </p:blipFill>
        <p:spPr>
          <a:xfrm>
            <a:off x="5004048" y="4353744"/>
            <a:ext cx="4139952" cy="2092056"/>
          </a:xfrm>
          <a:prstGeom prst="rect">
            <a:avLst/>
          </a:prstGeom>
          <a:noFill/>
          <a:ln>
            <a:noFill/>
          </a:ln>
        </p:spPr>
      </p:pic>
      <p:sp>
        <p:nvSpPr>
          <p:cNvPr id="8" name="ZoneTexte 7"/>
          <p:cNvSpPr txBox="1"/>
          <p:nvPr/>
        </p:nvSpPr>
        <p:spPr>
          <a:xfrm>
            <a:off x="4860032" y="6445799"/>
            <a:ext cx="4176688" cy="280205"/>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1200" b="1" i="0" u="none" strike="noStrike" kern="1200" spc="0" baseline="0" dirty="0">
                <a:ln>
                  <a:noFill/>
                </a:ln>
                <a:solidFill>
                  <a:srgbClr val="000000"/>
                </a:solidFill>
                <a:latin typeface="Calibri" pitchFamily="18"/>
                <a:ea typeface="Arial Unicode MS" pitchFamily="2"/>
                <a:cs typeface="Mangal" pitchFamily="2"/>
              </a:rPr>
              <a:t>Le </a:t>
            </a:r>
            <a:r>
              <a:rPr lang="fr-FR" sz="1200" b="1" i="0" u="none" strike="noStrike" kern="1200" spc="0" baseline="0" dirty="0" err="1">
                <a:ln>
                  <a:noFill/>
                </a:ln>
                <a:solidFill>
                  <a:srgbClr val="000000"/>
                </a:solidFill>
                <a:latin typeface="Calibri" pitchFamily="18"/>
                <a:ea typeface="Arial Unicode MS" pitchFamily="2"/>
                <a:cs typeface="Mangal" pitchFamily="2"/>
              </a:rPr>
              <a:t>Mucem</a:t>
            </a:r>
            <a:r>
              <a:rPr lang="fr-FR" sz="1200" b="1" i="0" u="none" strike="noStrike" kern="1200" spc="0" baseline="0" dirty="0">
                <a:ln>
                  <a:noFill/>
                </a:ln>
                <a:solidFill>
                  <a:srgbClr val="000000"/>
                </a:solidFill>
                <a:latin typeface="Calibri" pitchFamily="18"/>
                <a:ea typeface="Arial Unicode MS" pitchFamily="2"/>
                <a:cs typeface="Mangal" pitchFamily="2"/>
              </a:rPr>
              <a:t>  </a:t>
            </a:r>
            <a:r>
              <a:rPr lang="fr-FR" sz="1200" b="1" i="0" u="none" strike="noStrike" kern="1200" spc="0" baseline="0" dirty="0" smtClean="0">
                <a:ln>
                  <a:noFill/>
                </a:ln>
                <a:solidFill>
                  <a:srgbClr val="000000"/>
                </a:solidFill>
                <a:latin typeface="Calibri" pitchFamily="18"/>
                <a:ea typeface="Arial Unicode MS" pitchFamily="2"/>
                <a:cs typeface="Mangal" pitchFamily="2"/>
              </a:rPr>
              <a:t>(</a:t>
            </a:r>
            <a:r>
              <a:rPr lang="fr-FR" sz="1200" b="1" i="0" u="none" strike="noStrike" kern="1200" spc="0" baseline="0" dirty="0" err="1" smtClean="0">
                <a:ln>
                  <a:noFill/>
                </a:ln>
                <a:solidFill>
                  <a:srgbClr val="000000"/>
                </a:solidFill>
                <a:latin typeface="Calibri" pitchFamily="18"/>
                <a:ea typeface="Arial Unicode MS" pitchFamily="2"/>
                <a:cs typeface="Mangal" pitchFamily="2"/>
              </a:rPr>
              <a:t>architect</a:t>
            </a:r>
            <a:r>
              <a:rPr lang="fr-FR" sz="1200" b="1" i="0" u="none" strike="noStrike" kern="1200" spc="0" baseline="0" dirty="0" smtClean="0">
                <a:ln>
                  <a:noFill/>
                </a:ln>
                <a:solidFill>
                  <a:srgbClr val="000000"/>
                </a:solidFill>
                <a:latin typeface="Calibri" pitchFamily="18"/>
                <a:ea typeface="Arial Unicode MS" pitchFamily="2"/>
                <a:cs typeface="Mangal" pitchFamily="2"/>
              </a:rPr>
              <a:t> </a:t>
            </a:r>
            <a:r>
              <a:rPr lang="fr-FR" sz="1200" b="1" i="0" u="none" strike="noStrike" kern="1200" spc="0" baseline="0" dirty="0">
                <a:ln>
                  <a:noFill/>
                </a:ln>
                <a:solidFill>
                  <a:srgbClr val="000000"/>
                </a:solidFill>
                <a:latin typeface="Calibri" pitchFamily="18"/>
                <a:ea typeface="Arial Unicode MS" pitchFamily="2"/>
                <a:cs typeface="Mangal" pitchFamily="2"/>
              </a:rPr>
              <a:t>Rudy </a:t>
            </a:r>
            <a:r>
              <a:rPr lang="fr-FR" sz="1200" b="1" i="0" u="none" strike="noStrike" kern="1200" spc="0" baseline="0" dirty="0" err="1" smtClean="0">
                <a:ln>
                  <a:noFill/>
                </a:ln>
                <a:solidFill>
                  <a:srgbClr val="000000"/>
                </a:solidFill>
                <a:latin typeface="Calibri" pitchFamily="18"/>
                <a:ea typeface="Arial Unicode MS" pitchFamily="2"/>
                <a:cs typeface="Mangal" pitchFamily="2"/>
              </a:rPr>
              <a:t>Ricciotti</a:t>
            </a:r>
            <a:r>
              <a:rPr lang="fr-FR" sz="1200" b="1" i="0" u="none" strike="noStrike" kern="1200" spc="0" baseline="0" dirty="0" smtClean="0">
                <a:ln>
                  <a:noFill/>
                </a:ln>
                <a:solidFill>
                  <a:srgbClr val="000000"/>
                </a:solidFill>
                <a:latin typeface="Calibri" pitchFamily="18"/>
                <a:ea typeface="Arial Unicode MS" pitchFamily="2"/>
                <a:cs typeface="Mangal" pitchFamily="2"/>
              </a:rPr>
              <a:t>) </a:t>
            </a:r>
            <a:r>
              <a:rPr lang="fr-FR" sz="1200" b="1" i="0" u="none" strike="noStrike" kern="1200" spc="0" dirty="0" smtClean="0">
                <a:ln>
                  <a:noFill/>
                </a:ln>
                <a:solidFill>
                  <a:srgbClr val="000000"/>
                </a:solidFill>
                <a:latin typeface="Calibri" pitchFamily="18"/>
                <a:ea typeface="Arial Unicode MS" pitchFamily="2"/>
                <a:cs typeface="Mangal" pitchFamily="2"/>
              </a:rPr>
              <a:t>       </a:t>
            </a:r>
            <a:r>
              <a:rPr lang="fr-FR" sz="1200" b="1" i="0" u="none" strike="noStrike" kern="1200" spc="0" baseline="0" dirty="0" smtClean="0">
                <a:ln>
                  <a:noFill/>
                </a:ln>
                <a:solidFill>
                  <a:srgbClr val="000000"/>
                </a:solidFill>
                <a:latin typeface="Calibri" pitchFamily="18"/>
                <a:ea typeface="Arial Unicode MS" pitchFamily="2"/>
                <a:cs typeface="Mangal" pitchFamily="2"/>
              </a:rPr>
              <a:t>Le Fort Saint-Jean</a:t>
            </a:r>
            <a:endParaRPr lang="fr-FR" sz="1200" b="1" i="0" u="none" strike="noStrike" kern="1200" spc="0" baseline="0" dirty="0">
              <a:ln>
                <a:noFill/>
              </a:ln>
              <a:solidFill>
                <a:srgbClr val="000000"/>
              </a:solidFill>
              <a:latin typeface="Calibri" pitchFamily="18"/>
              <a:ea typeface="Arial Unicode MS" pitchFamily="2"/>
              <a:cs typeface="Mangal" pitchFamily="2"/>
            </a:endParaRPr>
          </a:p>
        </p:txBody>
      </p:sp>
      <p:sp>
        <p:nvSpPr>
          <p:cNvPr id="9" name="ZoneTexte 8"/>
          <p:cNvSpPr txBox="1"/>
          <p:nvPr/>
        </p:nvSpPr>
        <p:spPr>
          <a:xfrm>
            <a:off x="107504" y="1969106"/>
            <a:ext cx="8784976" cy="2031325"/>
          </a:xfrm>
          <a:prstGeom prst="rect">
            <a:avLst/>
          </a:prstGeom>
          <a:noFill/>
        </p:spPr>
        <p:txBody>
          <a:bodyPr wrap="square" rtlCol="0">
            <a:spAutoFit/>
          </a:bodyPr>
          <a:lstStyle/>
          <a:p>
            <a:r>
              <a:rPr lang="en-US" b="1" dirty="0"/>
              <a:t>The Fort Saint-Jean</a:t>
            </a:r>
            <a:r>
              <a:rPr lang="en-US" dirty="0"/>
              <a:t> site has been occupied since Antiquity but it wasn’t until the 13</a:t>
            </a:r>
            <a:r>
              <a:rPr lang="en-US" baseline="30000" dirty="0"/>
              <a:t>th</a:t>
            </a:r>
            <a:r>
              <a:rPr lang="en-US" dirty="0"/>
              <a:t> century that the Knights of Saint-John (later the Knights of Malta) established themselves here and named the area after them. </a:t>
            </a:r>
            <a:endParaRPr lang="en-US" dirty="0" smtClean="0"/>
          </a:p>
          <a:p>
            <a:r>
              <a:rPr lang="en-US" dirty="0" smtClean="0"/>
              <a:t>The </a:t>
            </a:r>
            <a:r>
              <a:rPr lang="en-US" dirty="0"/>
              <a:t>fort maintained </a:t>
            </a:r>
            <a:r>
              <a:rPr lang="en-US" b="1" dirty="0"/>
              <a:t>a strong military role </a:t>
            </a:r>
            <a:r>
              <a:rPr lang="en-US" dirty="0"/>
              <a:t>for over three centuries. Serving as a German ammunition depot during the war, it was severely damaged by an accidental explosion in 1944. It was made a historical monument in 1964 and placed under the surveillance of the French Ministry of Culture. </a:t>
            </a:r>
            <a:r>
              <a:rPr lang="en-US" b="1" dirty="0"/>
              <a:t>The fort  included in </a:t>
            </a:r>
            <a:r>
              <a:rPr lang="en-US" b="1" dirty="0" err="1">
                <a:hlinkClick r:id="rId4"/>
              </a:rPr>
              <a:t>MuCEM</a:t>
            </a:r>
            <a:r>
              <a:rPr lang="en-US" b="1" dirty="0"/>
              <a:t> in 2013.</a:t>
            </a:r>
            <a:endParaRPr lang="fr-FR" dirty="0"/>
          </a:p>
        </p:txBody>
      </p:sp>
      <p:sp>
        <p:nvSpPr>
          <p:cNvPr id="10" name="ZoneTexte 9"/>
          <p:cNvSpPr txBox="1"/>
          <p:nvPr/>
        </p:nvSpPr>
        <p:spPr>
          <a:xfrm>
            <a:off x="4860032" y="3975844"/>
            <a:ext cx="4752528" cy="369332"/>
          </a:xfrm>
          <a:prstGeom prst="rect">
            <a:avLst/>
          </a:prstGeom>
          <a:noFill/>
        </p:spPr>
        <p:txBody>
          <a:bodyPr wrap="square" rtlCol="0">
            <a:spAutoFit/>
          </a:bodyPr>
          <a:lstStyle/>
          <a:p>
            <a:endParaRPr lang="fr-FR" b="1" dirty="0"/>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44" y="4030219"/>
            <a:ext cx="3648112" cy="2739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re 1"/>
          <p:cNvSpPr txBox="1">
            <a:spLocks noGrp="1"/>
          </p:cNvSpPr>
          <p:nvPr>
            <p:ph type="title"/>
          </p:nvPr>
        </p:nvSpPr>
        <p:spPr>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u="sng" dirty="0" err="1" smtClean="0"/>
              <a:t>Historical</a:t>
            </a:r>
            <a:r>
              <a:rPr lang="fr-FR" b="1" u="sng" dirty="0" smtClean="0"/>
              <a:t> </a:t>
            </a:r>
            <a:r>
              <a:rPr lang="fr-FR" b="1" u="sng" dirty="0" err="1"/>
              <a:t>origins</a:t>
            </a:r>
            <a:r>
              <a:rPr lang="fr-FR" b="1" u="sng" dirty="0"/>
              <a:t> of </a:t>
            </a:r>
            <a:r>
              <a:rPr lang="fr-FR" b="1" u="sng" dirty="0" err="1" smtClean="0"/>
              <a:t>Marseilles</a:t>
            </a:r>
            <a:endParaRPr lang="fr-FR" b="1" dirty="0">
              <a:solidFill>
                <a:srgbClr val="6600FF"/>
              </a:solidFill>
            </a:endParaRPr>
          </a:p>
        </p:txBody>
      </p:sp>
      <p:pic>
        <p:nvPicPr>
          <p:cNvPr id="4" name="Image 4"/>
          <p:cNvPicPr>
            <a:picLocks noChangeAspect="1"/>
          </p:cNvPicPr>
          <p:nvPr/>
        </p:nvPicPr>
        <p:blipFill>
          <a:blip r:embed="rId3"/>
          <a:stretch>
            <a:fillRect/>
          </a:stretch>
        </p:blipFill>
        <p:spPr>
          <a:xfrm rot="5400000">
            <a:off x="1029351" y="534463"/>
            <a:ext cx="2880318" cy="4924980"/>
          </a:xfrm>
          <a:prstGeom prst="rect">
            <a:avLst/>
          </a:prstGeom>
          <a:noFill/>
          <a:ln>
            <a:noFill/>
          </a:ln>
        </p:spPr>
      </p:pic>
      <p:sp>
        <p:nvSpPr>
          <p:cNvPr id="6" name="ZoneTexte 5"/>
          <p:cNvSpPr txBox="1"/>
          <p:nvPr/>
        </p:nvSpPr>
        <p:spPr>
          <a:xfrm>
            <a:off x="200720" y="4869160"/>
            <a:ext cx="9073008" cy="1477328"/>
          </a:xfrm>
          <a:prstGeom prst="rect">
            <a:avLst/>
          </a:prstGeom>
          <a:noFill/>
        </p:spPr>
        <p:txBody>
          <a:bodyPr wrap="square" rtlCol="0">
            <a:spAutoFit/>
          </a:bodyPr>
          <a:lstStyle/>
          <a:p>
            <a:r>
              <a:rPr lang="en-US" dirty="0"/>
              <a:t>The decision to build an imperial residence in Marseille was made by </a:t>
            </a:r>
            <a:r>
              <a:rPr lang="en-US" dirty="0" smtClean="0"/>
              <a:t>Louis-Napoléon </a:t>
            </a:r>
            <a:r>
              <a:rPr lang="en-US" dirty="0"/>
              <a:t>who, during his trip in </a:t>
            </a:r>
            <a:r>
              <a:rPr lang="en-US" dirty="0" smtClean="0"/>
              <a:t>1852.  </a:t>
            </a:r>
            <a:r>
              <a:rPr lang="en-US" dirty="0"/>
              <a:t>Napoleon III’s </a:t>
            </a:r>
            <a:r>
              <a:rPr lang="en-US" dirty="0" smtClean="0"/>
              <a:t>architect took </a:t>
            </a:r>
            <a:r>
              <a:rPr lang="en-US" dirty="0"/>
              <a:t>on the project and the City decided to donate the chosen land, the </a:t>
            </a:r>
            <a:r>
              <a:rPr lang="en-US" dirty="0" err="1"/>
              <a:t>Réserve</a:t>
            </a:r>
            <a:r>
              <a:rPr lang="en-US" dirty="0"/>
              <a:t> and the </a:t>
            </a:r>
            <a:r>
              <a:rPr lang="en-US" dirty="0" err="1"/>
              <a:t>Pharo</a:t>
            </a:r>
            <a:r>
              <a:rPr lang="en-US" dirty="0"/>
              <a:t>. The Emperor never stayed here. After Napoleon III’s death, </a:t>
            </a:r>
            <a:r>
              <a:rPr lang="en-US" b="1" dirty="0"/>
              <a:t>Empress </a:t>
            </a:r>
            <a:r>
              <a:rPr lang="en-US" b="1" dirty="0" err="1"/>
              <a:t>Eugénie</a:t>
            </a:r>
            <a:r>
              <a:rPr lang="en-US" dirty="0"/>
              <a:t>, the sole heir of the </a:t>
            </a:r>
            <a:r>
              <a:rPr lang="en-US" dirty="0" err="1"/>
              <a:t>Pharo</a:t>
            </a:r>
            <a:r>
              <a:rPr lang="en-US" dirty="0"/>
              <a:t>, </a:t>
            </a:r>
            <a:r>
              <a:rPr lang="en-US" b="1" dirty="0"/>
              <a:t>gave it to the city</a:t>
            </a:r>
            <a:r>
              <a:rPr lang="en-US" dirty="0"/>
              <a:t>. The inside of the </a:t>
            </a:r>
            <a:r>
              <a:rPr lang="en-US" dirty="0" err="1"/>
              <a:t>Pharo</a:t>
            </a:r>
            <a:r>
              <a:rPr lang="en-US" dirty="0"/>
              <a:t> Palace was then refurbished for its reincarnation as a school of medicine in 1904.</a:t>
            </a:r>
            <a:endParaRPr lang="fr-FR" dirty="0"/>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677936"/>
            <a:ext cx="3528392" cy="2687168"/>
          </a:xfrm>
          <a:prstGeom prst="rect">
            <a:avLst/>
          </a:prstGeom>
        </p:spPr>
      </p:pic>
      <p:sp>
        <p:nvSpPr>
          <p:cNvPr id="10" name="ZoneTexte 9"/>
          <p:cNvSpPr txBox="1"/>
          <p:nvPr/>
        </p:nvSpPr>
        <p:spPr>
          <a:xfrm>
            <a:off x="1043608" y="4437112"/>
            <a:ext cx="7056784" cy="523220"/>
          </a:xfrm>
          <a:prstGeom prst="rect">
            <a:avLst/>
          </a:prstGeom>
          <a:noFill/>
        </p:spPr>
        <p:txBody>
          <a:bodyPr wrap="square" rtlCol="0">
            <a:spAutoFit/>
          </a:bodyPr>
          <a:lstStyle/>
          <a:p>
            <a:pPr algn="ctr"/>
            <a:r>
              <a:rPr lang="fr-FR" sz="2800" b="1" dirty="0" smtClean="0"/>
              <a:t>Palais du </a:t>
            </a:r>
            <a:r>
              <a:rPr lang="fr-FR" sz="2800" b="1" dirty="0" err="1" smtClean="0"/>
              <a:t>Pharo</a:t>
            </a:r>
            <a:endParaRPr lang="fr-FR" sz="2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p:cNvSpPr txBox="1">
            <a:spLocks noGrp="1"/>
          </p:cNvSpPr>
          <p:nvPr>
            <p:ph type="title"/>
          </p:nvPr>
        </p:nvSpPr>
        <p:spPr>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u="sng" dirty="0" err="1" smtClean="0"/>
              <a:t>Historical</a:t>
            </a:r>
            <a:r>
              <a:rPr lang="fr-FR" b="1" u="sng" dirty="0" smtClean="0"/>
              <a:t> </a:t>
            </a:r>
            <a:r>
              <a:rPr lang="fr-FR" b="1" u="sng" dirty="0" err="1"/>
              <a:t>origins</a:t>
            </a:r>
            <a:r>
              <a:rPr lang="fr-FR" b="1" u="sng" dirty="0"/>
              <a:t> of </a:t>
            </a:r>
            <a:r>
              <a:rPr lang="fr-FR" b="1" u="sng" dirty="0" err="1"/>
              <a:t>Marseilles</a:t>
            </a:r>
            <a:endParaRPr lang="fr-FR" b="1" dirty="0">
              <a:solidFill>
                <a:srgbClr val="6600FF"/>
              </a:solidFill>
            </a:endParaRPr>
          </a:p>
        </p:txBody>
      </p:sp>
      <p:pic>
        <p:nvPicPr>
          <p:cNvPr id="3" name="Image 6"/>
          <p:cNvPicPr>
            <a:picLocks noChangeAspect="1"/>
          </p:cNvPicPr>
          <p:nvPr/>
        </p:nvPicPr>
        <p:blipFill>
          <a:blip r:embed="rId3"/>
          <a:stretch>
            <a:fillRect/>
          </a:stretch>
        </p:blipFill>
        <p:spPr>
          <a:xfrm>
            <a:off x="5502464" y="3386880"/>
            <a:ext cx="3638160" cy="2717280"/>
          </a:xfrm>
          <a:prstGeom prst="rect">
            <a:avLst/>
          </a:prstGeom>
          <a:noFill/>
          <a:ln>
            <a:noFill/>
          </a:ln>
        </p:spPr>
      </p:pic>
      <p:pic>
        <p:nvPicPr>
          <p:cNvPr id="4" name="Image 7"/>
          <p:cNvPicPr>
            <a:picLocks noChangeAspect="1"/>
          </p:cNvPicPr>
          <p:nvPr/>
        </p:nvPicPr>
        <p:blipFill>
          <a:blip r:embed="rId4"/>
          <a:stretch>
            <a:fillRect/>
          </a:stretch>
        </p:blipFill>
        <p:spPr>
          <a:xfrm>
            <a:off x="107640" y="1700639"/>
            <a:ext cx="5281223" cy="3528561"/>
          </a:xfrm>
          <a:prstGeom prst="rect">
            <a:avLst/>
          </a:prstGeom>
          <a:noFill/>
          <a:ln>
            <a:noFill/>
          </a:ln>
        </p:spPr>
      </p:pic>
      <p:sp>
        <p:nvSpPr>
          <p:cNvPr id="5" name="ZoneTexte 8"/>
          <p:cNvSpPr txBox="1"/>
          <p:nvPr/>
        </p:nvSpPr>
        <p:spPr>
          <a:xfrm>
            <a:off x="361799" y="5418000"/>
            <a:ext cx="4410000" cy="374141"/>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1800" b="1" i="0" u="none" strike="noStrike" kern="1200" spc="0" baseline="0" dirty="0" err="1" smtClean="0">
                <a:ln>
                  <a:noFill/>
                </a:ln>
                <a:solidFill>
                  <a:srgbClr val="1B0373"/>
                </a:solidFill>
                <a:latin typeface="Calibri" pitchFamily="18"/>
                <a:ea typeface="Arial Unicode MS" pitchFamily="2"/>
                <a:cs typeface="Mangal" pitchFamily="2"/>
              </a:rPr>
              <a:t>Pupil’s</a:t>
            </a:r>
            <a:r>
              <a:rPr lang="fr-FR" sz="1800" b="1" i="0" u="none" strike="noStrike" kern="1200" spc="0" baseline="0" dirty="0" smtClean="0">
                <a:ln>
                  <a:noFill/>
                </a:ln>
                <a:solidFill>
                  <a:srgbClr val="1B0373"/>
                </a:solidFill>
                <a:latin typeface="Calibri" pitchFamily="18"/>
                <a:ea typeface="Arial Unicode MS" pitchFamily="2"/>
                <a:cs typeface="Mangal" pitchFamily="2"/>
              </a:rPr>
              <a:t> </a:t>
            </a:r>
            <a:r>
              <a:rPr lang="fr-FR" sz="1800" b="1" i="0" u="none" strike="noStrike" kern="1200" spc="0" baseline="0" dirty="0" err="1" smtClean="0">
                <a:ln>
                  <a:noFill/>
                </a:ln>
                <a:solidFill>
                  <a:srgbClr val="1B0373"/>
                </a:solidFill>
                <a:latin typeface="Calibri" pitchFamily="18"/>
                <a:ea typeface="Arial Unicode MS" pitchFamily="2"/>
                <a:cs typeface="Mangal" pitchFamily="2"/>
              </a:rPr>
              <a:t>drawing</a:t>
            </a:r>
            <a:r>
              <a:rPr lang="fr-FR" sz="1800" b="1" i="0" u="none" strike="noStrike" kern="1200" spc="0" baseline="0" dirty="0" smtClean="0">
                <a:ln>
                  <a:noFill/>
                </a:ln>
                <a:solidFill>
                  <a:srgbClr val="1B0373"/>
                </a:solidFill>
                <a:latin typeface="Calibri" pitchFamily="18"/>
                <a:ea typeface="Arial Unicode MS" pitchFamily="2"/>
                <a:cs typeface="Mangal" pitchFamily="2"/>
              </a:rPr>
              <a:t> of the Fort Saint-Jean</a:t>
            </a:r>
            <a:endParaRPr lang="fr-FR" sz="1800" b="1" i="0" u="none" strike="noStrike" kern="1200" spc="0" baseline="0" dirty="0">
              <a:ln>
                <a:noFill/>
              </a:ln>
              <a:solidFill>
                <a:srgbClr val="1B0373"/>
              </a:solidFill>
              <a:latin typeface="Calibri" pitchFamily="18"/>
              <a:ea typeface="Arial Unicode MS" pitchFamily="2"/>
              <a:cs typeface="Mangal" pitchFamily="2"/>
            </a:endParaRPr>
          </a:p>
        </p:txBody>
      </p:sp>
      <p:sp>
        <p:nvSpPr>
          <p:cNvPr id="6" name="ZoneTexte 5"/>
          <p:cNvSpPr txBox="1"/>
          <p:nvPr/>
        </p:nvSpPr>
        <p:spPr>
          <a:xfrm>
            <a:off x="5364088" y="6104520"/>
            <a:ext cx="3914912" cy="655949"/>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1800" b="1" i="0" u="none" strike="noStrike" kern="1200" spc="0" baseline="0" dirty="0" smtClean="0">
                <a:ln>
                  <a:noFill/>
                </a:ln>
                <a:solidFill>
                  <a:srgbClr val="0000FF"/>
                </a:solidFill>
                <a:latin typeface="Calibri" pitchFamily="18"/>
                <a:ea typeface="Arial Unicode MS" pitchFamily="2"/>
                <a:cs typeface="Mangal" pitchFamily="2"/>
              </a:rPr>
              <a:t>The </a:t>
            </a:r>
            <a:r>
              <a:rPr lang="fr-FR" sz="1800" b="1" i="0" u="none" strike="noStrike" kern="1200" spc="0" baseline="0" dirty="0" err="1" smtClean="0">
                <a:ln>
                  <a:noFill/>
                </a:ln>
                <a:solidFill>
                  <a:srgbClr val="0000FF"/>
                </a:solidFill>
                <a:latin typeface="Calibri" pitchFamily="18"/>
                <a:ea typeface="Arial Unicode MS" pitchFamily="2"/>
                <a:cs typeface="Mangal" pitchFamily="2"/>
              </a:rPr>
              <a:t>old</a:t>
            </a:r>
            <a:r>
              <a:rPr lang="fr-FR" sz="1800" b="1" i="0" u="none" strike="noStrike" kern="1200" spc="0" baseline="0" dirty="0" smtClean="0">
                <a:ln>
                  <a:noFill/>
                </a:ln>
                <a:solidFill>
                  <a:srgbClr val="0000FF"/>
                </a:solidFill>
                <a:latin typeface="Calibri" pitchFamily="18"/>
                <a:ea typeface="Arial Unicode MS" pitchFamily="2"/>
                <a:cs typeface="Mangal" pitchFamily="2"/>
              </a:rPr>
              <a:t> </a:t>
            </a:r>
            <a:r>
              <a:rPr lang="fr-FR" sz="1800" b="1" i="0" u="none" strike="noStrike" kern="1200" spc="0" baseline="0" dirty="0" err="1" smtClean="0">
                <a:ln>
                  <a:noFill/>
                </a:ln>
                <a:solidFill>
                  <a:srgbClr val="0000FF"/>
                </a:solidFill>
                <a:latin typeface="Calibri" pitchFamily="18"/>
                <a:ea typeface="Arial Unicode MS" pitchFamily="2"/>
                <a:cs typeface="Mangal" pitchFamily="2"/>
              </a:rPr>
              <a:t>Port..</a:t>
            </a:r>
            <a:r>
              <a:rPr lang="fr-FR" sz="1800" b="1" i="0" u="none" strike="noStrike" kern="1200" spc="0" baseline="0" dirty="0" err="1">
                <a:ln>
                  <a:noFill/>
                </a:ln>
                <a:solidFill>
                  <a:srgbClr val="0000FF"/>
                </a:solidFill>
                <a:latin typeface="Calibri" pitchFamily="18"/>
                <a:ea typeface="Arial Unicode MS" pitchFamily="2"/>
                <a:cs typeface="Mangal" pitchFamily="2"/>
              </a:rPr>
              <a:t>Photo</a:t>
            </a:r>
            <a:r>
              <a:rPr lang="fr-FR" sz="1800" b="1" i="0" u="none" strike="noStrike" kern="1200" spc="0" baseline="0" dirty="0">
                <a:ln>
                  <a:noFill/>
                </a:ln>
                <a:solidFill>
                  <a:srgbClr val="0000FF"/>
                </a:solidFill>
                <a:latin typeface="Calibri" pitchFamily="18"/>
                <a:ea typeface="Arial Unicode MS" pitchFamily="2"/>
                <a:cs typeface="Mangal" pitchFamily="2"/>
              </a:rPr>
              <a:t> </a:t>
            </a:r>
            <a:r>
              <a:rPr lang="fr-FR" sz="1800" b="1" i="0" u="none" strike="noStrike" kern="1200" spc="0" baseline="0" dirty="0" err="1" smtClean="0">
                <a:ln>
                  <a:noFill/>
                </a:ln>
                <a:solidFill>
                  <a:srgbClr val="0000FF"/>
                </a:solidFill>
                <a:latin typeface="Calibri" pitchFamily="18"/>
                <a:ea typeface="Arial Unicode MS" pitchFamily="2"/>
                <a:cs typeface="Mangal" pitchFamily="2"/>
              </a:rPr>
              <a:t>realized</a:t>
            </a:r>
            <a:r>
              <a:rPr lang="fr-FR" sz="1800" b="1" i="0" u="none" strike="noStrike" kern="1200" spc="0" baseline="0" dirty="0" smtClean="0">
                <a:ln>
                  <a:noFill/>
                </a:ln>
                <a:solidFill>
                  <a:srgbClr val="0000FF"/>
                </a:solidFill>
                <a:latin typeface="Calibri" pitchFamily="18"/>
                <a:ea typeface="Arial Unicode MS" pitchFamily="2"/>
                <a:cs typeface="Mangal" pitchFamily="2"/>
              </a:rPr>
              <a:t> </a:t>
            </a:r>
            <a:r>
              <a:rPr lang="fr-FR" sz="1800" b="1" i="0" u="none" strike="noStrike" kern="1200" spc="0" baseline="0" dirty="0" err="1" smtClean="0">
                <a:ln>
                  <a:noFill/>
                </a:ln>
                <a:solidFill>
                  <a:srgbClr val="0000FF"/>
                </a:solidFill>
                <a:latin typeface="Calibri" pitchFamily="18"/>
                <a:ea typeface="Arial Unicode MS" pitchFamily="2"/>
                <a:cs typeface="Mangal" pitchFamily="2"/>
              </a:rPr>
              <a:t>from</a:t>
            </a:r>
            <a:r>
              <a:rPr lang="fr-FR" sz="1800" b="1" i="0" u="none" strike="noStrike" kern="1200" spc="0" dirty="0" smtClean="0">
                <a:ln>
                  <a:noFill/>
                </a:ln>
                <a:solidFill>
                  <a:srgbClr val="0000FF"/>
                </a:solidFill>
                <a:latin typeface="Calibri" pitchFamily="18"/>
                <a:ea typeface="Arial Unicode MS" pitchFamily="2"/>
                <a:cs typeface="Mangal" pitchFamily="2"/>
              </a:rPr>
              <a:t> </a:t>
            </a:r>
            <a:r>
              <a:rPr lang="fr-FR" sz="1800" b="1" i="0" u="none" strike="noStrike" kern="1200" spc="0" baseline="0" dirty="0" smtClean="0">
                <a:ln>
                  <a:noFill/>
                </a:ln>
                <a:solidFill>
                  <a:srgbClr val="0000FF"/>
                </a:solidFill>
                <a:latin typeface="Calibri" pitchFamily="18"/>
                <a:ea typeface="Arial Unicode MS" pitchFamily="2"/>
                <a:cs typeface="Mangal" pitchFamily="2"/>
              </a:rPr>
              <a:t> the Palais du </a:t>
            </a:r>
            <a:r>
              <a:rPr lang="fr-FR" sz="1800" b="1" i="0" u="none" strike="noStrike" kern="1200" spc="0" baseline="0" dirty="0" err="1" smtClean="0">
                <a:ln>
                  <a:noFill/>
                </a:ln>
                <a:solidFill>
                  <a:srgbClr val="0000FF"/>
                </a:solidFill>
                <a:latin typeface="Calibri" pitchFamily="18"/>
                <a:ea typeface="Arial Unicode MS" pitchFamily="2"/>
                <a:cs typeface="Mangal" pitchFamily="2"/>
              </a:rPr>
              <a:t>Pharo</a:t>
            </a:r>
            <a:endParaRPr lang="fr-FR" sz="1800" b="1" i="0" u="none" strike="noStrike" kern="1200" spc="0" baseline="0" dirty="0">
              <a:ln>
                <a:noFill/>
              </a:ln>
              <a:solidFill>
                <a:srgbClr val="0000FF"/>
              </a:solidFill>
              <a:latin typeface="Calibri" pitchFamily="18"/>
              <a:ea typeface="Arial Unicode MS"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re 1"/>
          <p:cNvSpPr txBox="1">
            <a:spLocks noGrp="1"/>
          </p:cNvSpPr>
          <p:nvPr>
            <p:ph type="title"/>
          </p:nvPr>
        </p:nvSpPr>
        <p:spPr>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dirty="0" err="1" smtClean="0"/>
              <a:t>Marseilles</a:t>
            </a:r>
            <a:r>
              <a:rPr lang="fr-FR" b="1" dirty="0" smtClean="0"/>
              <a:t> </a:t>
            </a:r>
            <a:r>
              <a:rPr lang="fr-FR" b="1" dirty="0" err="1"/>
              <a:t>Heritage</a:t>
            </a:r>
            <a:endParaRPr lang="fr-FR" b="1" dirty="0">
              <a:solidFill>
                <a:srgbClr val="6600FF"/>
              </a:solidFill>
            </a:endParaRPr>
          </a:p>
        </p:txBody>
      </p:sp>
      <p:sp>
        <p:nvSpPr>
          <p:cNvPr id="8" name="ZoneTexte 7"/>
          <p:cNvSpPr txBox="1"/>
          <p:nvPr/>
        </p:nvSpPr>
        <p:spPr>
          <a:xfrm>
            <a:off x="126232" y="1988840"/>
            <a:ext cx="4680520" cy="1477328"/>
          </a:xfrm>
          <a:prstGeom prst="rect">
            <a:avLst/>
          </a:prstGeom>
          <a:noFill/>
        </p:spPr>
        <p:txBody>
          <a:bodyPr wrap="square" rtlCol="0">
            <a:spAutoFit/>
          </a:bodyPr>
          <a:lstStyle/>
          <a:p>
            <a:r>
              <a:rPr lang="en-US" dirty="0"/>
              <a:t>T</a:t>
            </a:r>
            <a:r>
              <a:rPr lang="en-US" dirty="0" smtClean="0"/>
              <a:t>he </a:t>
            </a:r>
            <a:r>
              <a:rPr lang="en-US" dirty="0"/>
              <a:t>Château </a:t>
            </a:r>
            <a:r>
              <a:rPr lang="en-US" dirty="0" err="1"/>
              <a:t>d'If</a:t>
            </a:r>
            <a:r>
              <a:rPr lang="en-US" dirty="0"/>
              <a:t>, the fortress built by Francis I off the coast of Marseilles and whose history is intimately linked to Edmond </a:t>
            </a:r>
            <a:r>
              <a:rPr lang="en-US" dirty="0" err="1"/>
              <a:t>Dantes</a:t>
            </a:r>
            <a:r>
              <a:rPr lang="en-US" dirty="0"/>
              <a:t>, the famous Count of Monte Cristo imagined by </a:t>
            </a:r>
            <a:r>
              <a:rPr lang="en-US" dirty="0" err="1"/>
              <a:t>Alexandre</a:t>
            </a:r>
            <a:r>
              <a:rPr lang="en-US" dirty="0"/>
              <a:t> Dumas. </a:t>
            </a:r>
            <a:endParaRPr lang="fr-FR"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420" y="2204864"/>
            <a:ext cx="3598044" cy="3017039"/>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466168"/>
            <a:ext cx="4627240" cy="3186625"/>
          </a:xfrm>
          <a:prstGeom prst="rect">
            <a:avLst/>
          </a:prstGeom>
        </p:spPr>
      </p:pic>
      <p:sp>
        <p:nvSpPr>
          <p:cNvPr id="11" name="ZoneTexte 10"/>
          <p:cNvSpPr txBox="1"/>
          <p:nvPr/>
        </p:nvSpPr>
        <p:spPr>
          <a:xfrm>
            <a:off x="5436096" y="5277639"/>
            <a:ext cx="3528392" cy="923330"/>
          </a:xfrm>
          <a:prstGeom prst="rect">
            <a:avLst/>
          </a:prstGeom>
          <a:noFill/>
        </p:spPr>
        <p:txBody>
          <a:bodyPr wrap="square" rtlCol="0">
            <a:spAutoFit/>
          </a:bodyPr>
          <a:lstStyle/>
          <a:p>
            <a:r>
              <a:rPr lang="en-US" dirty="0"/>
              <a:t>The cradle of Christianity in Europe symbolized by the Saint-Victor </a:t>
            </a:r>
            <a:r>
              <a:rPr lang="en-US" dirty="0" smtClean="0"/>
              <a:t>Abbey</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re 1"/>
          <p:cNvSpPr txBox="1">
            <a:spLocks noGrp="1"/>
          </p:cNvSpPr>
          <p:nvPr>
            <p:ph type="title"/>
          </p:nvPr>
        </p:nvSpPr>
        <p:spPr>
          <a:xfrm>
            <a:off x="489600" y="314280"/>
            <a:ext cx="8229600" cy="1143000"/>
          </a:xfrm>
          <a:gradFill>
            <a:gsLst>
              <a:gs pos="0">
                <a:srgbClr val="FFBE86"/>
              </a:gs>
              <a:gs pos="100000">
                <a:srgbClr val="FFD0AA"/>
              </a:gs>
            </a:gsLst>
            <a:lin ang="16200000"/>
          </a:gradFill>
          <a:ln w="9360">
            <a:solidFill>
              <a:srgbClr val="F69240"/>
            </a:solidFill>
            <a:prstDash val="solid"/>
          </a:ln>
          <a:effectLst>
            <a:outerShdw dist="20160" dir="5400000" algn="tl">
              <a:srgbClr val="000000">
                <a:alpha val="38000"/>
              </a:srgbClr>
            </a:outerShdw>
          </a:effectLst>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dirty="0" err="1" smtClean="0"/>
              <a:t>Marseilles</a:t>
            </a:r>
            <a:r>
              <a:rPr lang="fr-FR" b="1" dirty="0" smtClean="0"/>
              <a:t> </a:t>
            </a:r>
            <a:r>
              <a:rPr lang="fr-FR" b="1" dirty="0" err="1"/>
              <a:t>Heritage</a:t>
            </a:r>
            <a:endParaRPr lang="fr-FR" b="1" dirty="0">
              <a:solidFill>
                <a:srgbClr val="6600FF"/>
              </a:solidFill>
            </a:endParaRPr>
          </a:p>
        </p:txBody>
      </p:sp>
      <p:sp>
        <p:nvSpPr>
          <p:cNvPr id="7" name="ZoneTexte 6"/>
          <p:cNvSpPr txBox="1"/>
          <p:nvPr/>
        </p:nvSpPr>
        <p:spPr>
          <a:xfrm>
            <a:off x="0" y="1700808"/>
            <a:ext cx="4427984" cy="4985980"/>
          </a:xfrm>
          <a:prstGeom prst="rect">
            <a:avLst/>
          </a:prstGeom>
          <a:noFill/>
        </p:spPr>
        <p:txBody>
          <a:bodyPr wrap="square" rtlCol="0">
            <a:spAutoFit/>
          </a:bodyPr>
          <a:lstStyle/>
          <a:p>
            <a:r>
              <a:rPr lang="en-US" sz="2400" b="1" dirty="0" smtClean="0"/>
              <a:t>“The </a:t>
            </a:r>
            <a:r>
              <a:rPr lang="en-US" sz="2400" b="1" dirty="0" err="1" smtClean="0"/>
              <a:t>cité</a:t>
            </a:r>
            <a:r>
              <a:rPr lang="en-US" sz="2400" b="1" dirty="0" smtClean="0"/>
              <a:t> </a:t>
            </a:r>
            <a:r>
              <a:rPr lang="en-US" sz="2400" b="1" dirty="0" err="1" smtClean="0"/>
              <a:t>radieuse</a:t>
            </a:r>
            <a:r>
              <a:rPr lang="en-US" sz="2400" b="1" dirty="0" smtClean="0"/>
              <a:t>”</a:t>
            </a:r>
          </a:p>
          <a:p>
            <a:r>
              <a:rPr lang="en-US" dirty="0" smtClean="0"/>
              <a:t>the </a:t>
            </a:r>
            <a:r>
              <a:rPr lang="en-US" dirty="0"/>
              <a:t>work of Swiss architect Charles-</a:t>
            </a:r>
            <a:r>
              <a:rPr lang="en-US" dirty="0" err="1"/>
              <a:t>Edouard</a:t>
            </a:r>
            <a:r>
              <a:rPr lang="en-US" dirty="0"/>
              <a:t> </a:t>
            </a:r>
            <a:r>
              <a:rPr lang="en-US" dirty="0" err="1"/>
              <a:t>Jeanneret</a:t>
            </a:r>
            <a:r>
              <a:rPr lang="en-US" dirty="0"/>
              <a:t>, better known as </a:t>
            </a:r>
            <a:endParaRPr lang="en-US" dirty="0" smtClean="0"/>
          </a:p>
          <a:p>
            <a:r>
              <a:rPr lang="en-US" sz="2400" b="1" dirty="0" smtClean="0"/>
              <a:t>Le </a:t>
            </a:r>
            <a:r>
              <a:rPr lang="en-US" sz="2400" b="1" dirty="0"/>
              <a:t>Corbusier. </a:t>
            </a:r>
            <a:r>
              <a:rPr lang="en-US" dirty="0"/>
              <a:t>The impressive building measures 165m in length, 24m in width and 56m in height and was built between 1947 and 1951. The site is reminiscent of an urban plot in the middle of a park</a:t>
            </a:r>
            <a:r>
              <a:rPr lang="en-US" dirty="0" smtClean="0"/>
              <a:t>.</a:t>
            </a:r>
          </a:p>
          <a:p>
            <a:endParaRPr lang="en-US" dirty="0"/>
          </a:p>
          <a:p>
            <a:r>
              <a:rPr lang="en-US" dirty="0"/>
              <a:t>The great architect’s signature graphic style brings his visual effects together with a layout which was incredible at the time</a:t>
            </a:r>
            <a:r>
              <a:rPr lang="en-US" dirty="0" smtClean="0"/>
              <a:t>.</a:t>
            </a:r>
          </a:p>
          <a:p>
            <a:endParaRPr lang="en-US" dirty="0"/>
          </a:p>
          <a:p>
            <a:r>
              <a:rPr lang="en-US" dirty="0" smtClean="0"/>
              <a:t> </a:t>
            </a:r>
            <a:r>
              <a:rPr lang="en-US" dirty="0"/>
              <a:t>An experiment for a new “habitat system”, the </a:t>
            </a:r>
            <a:r>
              <a:rPr lang="en-US" dirty="0" err="1"/>
              <a:t>Cité</a:t>
            </a:r>
            <a:r>
              <a:rPr lang="en-US" dirty="0"/>
              <a:t> </a:t>
            </a:r>
            <a:r>
              <a:rPr lang="en-US" dirty="0" err="1"/>
              <a:t>Radieuse</a:t>
            </a:r>
            <a:r>
              <a:rPr lang="en-US" dirty="0"/>
              <a:t> has 337 apartments of 23 different types which were comfortable and modern homes for the period.</a:t>
            </a:r>
            <a:endParaRPr lang="en-US" dirty="0">
              <a:effectLst/>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583" y="1727200"/>
            <a:ext cx="3077373" cy="206184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768" y="3931344"/>
            <a:ext cx="1905000" cy="285750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456" y="3906564"/>
            <a:ext cx="1905000" cy="285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996</Words>
  <Application>Microsoft Office PowerPoint</Application>
  <PresentationFormat>Affichage à l'écran (4:3)</PresentationFormat>
  <Paragraphs>79</Paragraphs>
  <Slides>18</Slides>
  <Notes>16</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 Historical origins of Marseilles </vt:lpstr>
      <vt:lpstr> Marseilles : the founding myth </vt:lpstr>
      <vt:lpstr>Historical origins of Marseilles</vt:lpstr>
      <vt:lpstr>Historical origins of Marseilles</vt:lpstr>
      <vt:lpstr>Historical origins of Marseilles</vt:lpstr>
      <vt:lpstr>Historical origins of Marseilles</vt:lpstr>
      <vt:lpstr>Historical origins of Marseilles</vt:lpstr>
      <vt:lpstr>Marseilles Heritage</vt:lpstr>
      <vt:lpstr>Marseilles Heritage</vt:lpstr>
      <vt:lpstr>Marseille’s I.D.</vt:lpstr>
      <vt:lpstr>Marseille’s I.D.</vt:lpstr>
      <vt:lpstr>Situation of the School Le Ruissatel in Marseilles</vt:lpstr>
      <vt:lpstr>«Welcome to Le Ruissatel »</vt:lpstr>
      <vt:lpstr>«Welcome to Le Ruissatel »</vt:lpstr>
      <vt:lpstr>«Welcome to Le Ruissatel »</vt:lpstr>
      <vt:lpstr>«Welcome to Le Ruissatel »</vt:lpstr>
      <vt:lpstr>«Welcome to Le Ruissatel »</vt:lpstr>
      <vt:lpstr>«Welcome to Le Ruissatel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IDDER DANIELLE</dc:creator>
  <cp:lastModifiedBy>IDDER DANIELLE</cp:lastModifiedBy>
  <cp:revision>135</cp:revision>
  <cp:lastPrinted>2014-10-02T11:38:31Z</cp:lastPrinted>
  <dcterms:created xsi:type="dcterms:W3CDTF">2012-12-13T08:12:23Z</dcterms:created>
  <dcterms:modified xsi:type="dcterms:W3CDTF">2014-10-02T14:25:44Z</dcterms:modified>
</cp:coreProperties>
</file>